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92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7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70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2CD15B-85BD-44A4-80D3-91106A0420D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075CB0-0F90-4E5C-AAF3-2997BDE8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2510509" y="534719"/>
            <a:ext cx="8087523" cy="1096634"/>
          </a:xfrm>
        </p:spPr>
        <p:txBody>
          <a:bodyPr/>
          <a:lstStyle/>
          <a:p>
            <a:r>
              <a:rPr lang="fa-IR" sz="4800" dirty="0" smtClean="0">
                <a:solidFill>
                  <a:schemeClr val="accent1"/>
                </a:solidFill>
              </a:rPr>
              <a:t>سلام به بازی و سرگرمی خوش امدی .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Teardrop 3">
            <a:hlinkClick r:id="rId2" action="ppaction://hlinksldjump"/>
          </p:cNvPr>
          <p:cNvSpPr/>
          <p:nvPr/>
        </p:nvSpPr>
        <p:spPr>
          <a:xfrm>
            <a:off x="701458" y="2317315"/>
            <a:ext cx="2392471" cy="2367419"/>
          </a:xfrm>
          <a:prstGeom prst="teardrop">
            <a:avLst>
              <a:gd name="adj" fmla="val 101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771" y="3068877"/>
            <a:ext cx="206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راهنمای بازی</a:t>
            </a:r>
            <a:endParaRPr lang="en-US" sz="3200" dirty="0"/>
          </a:p>
        </p:txBody>
      </p:sp>
      <p:sp>
        <p:nvSpPr>
          <p:cNvPr id="6" name="Teardrop 5">
            <a:hlinkClick r:id="rId3" action="ppaction://hlinksldjump"/>
          </p:cNvPr>
          <p:cNvSpPr/>
          <p:nvPr/>
        </p:nvSpPr>
        <p:spPr>
          <a:xfrm>
            <a:off x="3697266" y="2317315"/>
            <a:ext cx="2528170" cy="2367419"/>
          </a:xfrm>
          <a:prstGeom prst="teardrop">
            <a:avLst>
              <a:gd name="adj" fmla="val 101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428" y="3038098"/>
            <a:ext cx="209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شروع بازی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285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082179" y="799085"/>
            <a:ext cx="9755187" cy="140161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سارا مشق فارسی دارد . اما جواب سوال ها را نمی داند شما به او</a:t>
            </a:r>
            <a:br>
              <a:rPr lang="fa-IR" sz="3600" dirty="0" smtClean="0"/>
            </a:br>
            <a:r>
              <a:rPr lang="fa-IR" sz="3600" dirty="0" smtClean="0"/>
              <a:t>کمک کنید تا جواب سوال ها را بدهد.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0954" r="44398">
                        <a14:foregroundMark x1="36262" y1="82370" x2="33866" y2="82081"/>
                        <a14:foregroundMark x1="41054" y1="81503" x2="42492" y2="80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r="53921"/>
          <a:stretch/>
        </p:blipFill>
        <p:spPr>
          <a:xfrm>
            <a:off x="388305" y="1816274"/>
            <a:ext cx="1114817" cy="3419606"/>
          </a:xfrm>
          <a:prstGeom prst="rect">
            <a:avLst/>
          </a:prstGeom>
        </p:spPr>
      </p:pic>
      <p:sp>
        <p:nvSpPr>
          <p:cNvPr id="6" name="Heart 5">
            <a:hlinkClick r:id="rId4" action="ppaction://hlinksldjump"/>
          </p:cNvPr>
          <p:cNvSpPr/>
          <p:nvPr/>
        </p:nvSpPr>
        <p:spPr>
          <a:xfrm>
            <a:off x="2066794" y="2680480"/>
            <a:ext cx="2317316" cy="1985465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30258" y="3383780"/>
            <a:ext cx="176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/>
              <a:t>شروع بازی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921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451358" y="253594"/>
            <a:ext cx="4207932" cy="550333"/>
          </a:xfrm>
        </p:spPr>
        <p:txBody>
          <a:bodyPr/>
          <a:lstStyle/>
          <a:p>
            <a:r>
              <a:rPr lang="fa-IR" sz="3600" dirty="0" smtClean="0">
                <a:solidFill>
                  <a:schemeClr val="accent5"/>
                </a:solidFill>
              </a:rPr>
              <a:t>مخالف بزرگ 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2217107" y="1402915"/>
            <a:ext cx="1440493" cy="14905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7314" y="1825047"/>
            <a:ext cx="124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کوچک</a:t>
            </a:r>
            <a:endParaRPr lang="en-US" sz="3600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4684735" y="1265129"/>
            <a:ext cx="1542163" cy="14905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36509" y="1687261"/>
            <a:ext cx="139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درشت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118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028277" y="432075"/>
            <a:ext cx="9755187" cy="878916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افزین درست گفتی حالا بزن روی این قلب تا بری سوال بعدی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0000" y1="39556" x2="60889" y2="43111"/>
                        <a14:foregroundMark x1="65778" y1="39111" x2="67556" y2="43111"/>
                        <a14:foregroundMark x1="57778" y1="27556" x2="56889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98" y="1334640"/>
            <a:ext cx="4897677" cy="5361139"/>
          </a:xfrm>
          <a:prstGeom prst="rect">
            <a:avLst/>
          </a:prstGeom>
        </p:spPr>
      </p:pic>
      <p:sp>
        <p:nvSpPr>
          <p:cNvPr id="9" name="Heart 8">
            <a:hlinkClick r:id="rId4" action="ppaction://hlinksldjump"/>
          </p:cNvPr>
          <p:cNvSpPr/>
          <p:nvPr/>
        </p:nvSpPr>
        <p:spPr>
          <a:xfrm>
            <a:off x="1011962" y="2734962"/>
            <a:ext cx="2617940" cy="217952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181" y="3532340"/>
            <a:ext cx="180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سوال بعدی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084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857230" y="459249"/>
            <a:ext cx="6616376" cy="1007691"/>
          </a:xfrm>
        </p:spPr>
        <p:txBody>
          <a:bodyPr>
            <a:normAutofit/>
          </a:bodyPr>
          <a:lstStyle/>
          <a:p>
            <a:r>
              <a:rPr lang="fa-IR" sz="4400" dirty="0" smtClean="0"/>
              <a:t>عزیزم اشتباه گفتی دوباره تلاش کن.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0" y="1420833"/>
            <a:ext cx="2599122" cy="2975802"/>
          </a:xfrm>
          <a:prstGeom prst="rect">
            <a:avLst/>
          </a:prstGeom>
        </p:spPr>
      </p:pic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3093929" y="2260078"/>
            <a:ext cx="2054268" cy="21365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93929" y="2981195"/>
            <a:ext cx="205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تلاش دوباره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94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909602" y="478872"/>
            <a:ext cx="2683497" cy="915251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92D050"/>
                </a:solidFill>
              </a:rPr>
              <a:t> معنی کلمه جلیل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4" name="Heart 3">
            <a:hlinkClick r:id="rId2" action="ppaction://hlinksldjump"/>
          </p:cNvPr>
          <p:cNvSpPr/>
          <p:nvPr/>
        </p:nvSpPr>
        <p:spPr>
          <a:xfrm>
            <a:off x="1453019" y="1352811"/>
            <a:ext cx="2630466" cy="1979112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hlinkClick r:id="rId3" action="ppaction://hlinksldjump"/>
          </p:cNvPr>
          <p:cNvSpPr/>
          <p:nvPr/>
        </p:nvSpPr>
        <p:spPr>
          <a:xfrm>
            <a:off x="4866902" y="2567836"/>
            <a:ext cx="2630466" cy="1979112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304789" y="2019201"/>
            <a:ext cx="177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عظیم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523978" y="3234226"/>
            <a:ext cx="164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بلند پایه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583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352484" y="492619"/>
            <a:ext cx="7374159" cy="931467"/>
          </a:xfrm>
        </p:spPr>
        <p:txBody>
          <a:bodyPr>
            <a:normAutofit/>
          </a:bodyPr>
          <a:lstStyle/>
          <a:p>
            <a:r>
              <a:rPr lang="fa-IR" sz="4400" dirty="0" smtClean="0"/>
              <a:t>عزیزم اشتباه گفتی دوباره تلاش کن 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1508515"/>
            <a:ext cx="2599122" cy="2975802"/>
          </a:xfrm>
          <a:prstGeom prst="rect">
            <a:avLst/>
          </a:prstGeom>
        </p:spPr>
      </p:pic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3169085" y="2197448"/>
            <a:ext cx="2054268" cy="21365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0295" y="2996416"/>
            <a:ext cx="207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تلاش دوباره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63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550042" y="413022"/>
            <a:ext cx="5179438" cy="765627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rgbClr val="27E0E9"/>
                </a:solidFill>
              </a:rPr>
              <a:t>افرین عزیزم عالی بودی .</a:t>
            </a:r>
            <a:endParaRPr lang="en-US" sz="4400" dirty="0">
              <a:solidFill>
                <a:srgbClr val="27E0E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1400837"/>
            <a:ext cx="9755187" cy="550333"/>
          </a:xfrm>
        </p:spPr>
        <p:txBody>
          <a:bodyPr/>
          <a:lstStyle/>
          <a:p>
            <a:r>
              <a:rPr lang="fa-IR" sz="4400" dirty="0" smtClean="0">
                <a:solidFill>
                  <a:srgbClr val="27E0E9"/>
                </a:solidFill>
              </a:rPr>
              <a:t>امیدوام همیشه سالم وسلامت سربلند باشی.</a:t>
            </a:r>
            <a:endParaRPr lang="en-US" sz="4400" dirty="0">
              <a:solidFill>
                <a:srgbClr val="27E0E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401053">
            <a:off x="259934" y="544219"/>
            <a:ext cx="48141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موفق باشی دوست عزیزم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hlinkClick r:id="" action="ppaction://hlinkshowjump?jump=firstslide"/>
          </p:cNvPr>
          <p:cNvSpPr/>
          <p:nvPr/>
        </p:nvSpPr>
        <p:spPr>
          <a:xfrm>
            <a:off x="7976935" y="3073996"/>
            <a:ext cx="2660745" cy="132347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44720" y="3351011"/>
            <a:ext cx="3292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پایان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89778" l="9778" r="97333">
                        <a14:foregroundMark x1="84000" y1="16444" x2="86222" y2="32889"/>
                        <a14:foregroundMark x1="75111" y1="29333" x2="80444" y2="28444"/>
                        <a14:foregroundMark x1="80444" y1="36444" x2="76889" y2="36000"/>
                        <a14:foregroundMark x1="85778" y1="40000" x2="86667" y2="43556"/>
                        <a14:foregroundMark x1="94667" y1="24000" x2="97333" y2="23111"/>
                        <a14:foregroundMark x1="93778" y1="27556" x2="90667" y2="29333"/>
                        <a14:backgroundMark x1="66667" y1="18222" x2="45778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4" y="2448323"/>
            <a:ext cx="5827277" cy="44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1754</TotalTime>
  <Words>89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Main Event</vt:lpstr>
      <vt:lpstr>PowerPoint Presentation</vt:lpstr>
      <vt:lpstr>سارا مشق فارسی دارد . اما جواب سوال ها را نمی داند شما به او کمک کنید تا جواب سوال ها را بدهد.</vt:lpstr>
      <vt:lpstr>PowerPoint Presentation</vt:lpstr>
      <vt:lpstr>افزین درست گفتی حالا بزن روی این قلب تا بری سوال بعدی</vt:lpstr>
      <vt:lpstr>عزیزم اشتباه گفتی دوباره تلاش کن.</vt:lpstr>
      <vt:lpstr> معنی کلمه جلیل</vt:lpstr>
      <vt:lpstr>عزیزم اشتباه گفتی دوباره تلاش کن .</vt:lpstr>
      <vt:lpstr>افرین عزیزم عالی بودی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sarvestan</dc:creator>
  <cp:lastModifiedBy>sarvestan</cp:lastModifiedBy>
  <cp:revision>11</cp:revision>
  <dcterms:created xsi:type="dcterms:W3CDTF">2022-04-12T13:49:07Z</dcterms:created>
  <dcterms:modified xsi:type="dcterms:W3CDTF">2022-04-13T19:03:54Z</dcterms:modified>
</cp:coreProperties>
</file>