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9425F-CA6D-4D6F-ACB7-589486B568C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B3822-3F8B-413A-83B6-0DAE19F9D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5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B3822-3F8B-413A-83B6-0DAE19F9D9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7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A9A496-8AAA-4C77-BA37-D7D81AA9E5E5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0A87DA-19E2-4C15-B008-0AA37AF95B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امیدوارم از بازی لذت ببرید</a:t>
            </a:r>
            <a:r>
              <a:rPr lang="fa-IR" dirty="0" smtClean="0"/>
              <a:t>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B050"/>
                </a:solidFill>
              </a:rPr>
              <a:t>سلام به بازی  رایانه خوش آمدید.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64046" y="228600"/>
            <a:ext cx="66159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a-I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کاری از مهنا اصلانی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ight Arrow 4">
            <a:hlinkClick r:id="" action="ppaction://hlinkshowjump?jump=endshow"/>
          </p:cNvPr>
          <p:cNvSpPr/>
          <p:nvPr/>
        </p:nvSpPr>
        <p:spPr>
          <a:xfrm>
            <a:off x="6975764" y="6096000"/>
            <a:ext cx="19812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پایان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66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2392680"/>
          </a:xfrm>
          <a:solidFill>
            <a:schemeClr val="accent2"/>
          </a:solidFill>
        </p:spPr>
        <p:txBody>
          <a:bodyPr/>
          <a:lstStyle/>
          <a:p>
            <a:pPr marL="45720" indent="0">
              <a:buNone/>
            </a:pPr>
            <a:r>
              <a:rPr lang="fa-IR" dirty="0" smtClean="0">
                <a:solidFill>
                  <a:schemeClr val="tx2">
                    <a:lumMod val="50000"/>
                  </a:schemeClr>
                </a:solidFill>
                <a:hlinkClick r:id="" action="ppaction://hlinkshowjump?jump=firstslide"/>
              </a:rPr>
              <a:t>اب و هوای استان گیلان چطور است</a:t>
            </a:r>
            <a:endParaRPr lang="en-US" dirty="0">
              <a:solidFill>
                <a:schemeClr val="tx2">
                  <a:lumMod val="50000"/>
                </a:schemeClr>
              </a:solidFill>
              <a:hlinkClick r:id="" action="ppaction://hlinkshowjump?jump=firstslide"/>
            </a:endParaRPr>
          </a:p>
        </p:txBody>
      </p:sp>
      <p:sp>
        <p:nvSpPr>
          <p:cNvPr id="4" name="5-Point Star 3"/>
          <p:cNvSpPr/>
          <p:nvPr/>
        </p:nvSpPr>
        <p:spPr>
          <a:xfrm flipV="1">
            <a:off x="-2941319" y="5882639"/>
            <a:ext cx="45719" cy="4571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3200400" y="1219200"/>
            <a:ext cx="1828800" cy="1600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6" name="6-Point Star 5">
            <a:hlinkClick r:id="rId2" action="ppaction://hlinksldjump"/>
          </p:cNvPr>
          <p:cNvSpPr/>
          <p:nvPr/>
        </p:nvSpPr>
        <p:spPr>
          <a:xfrm>
            <a:off x="838200" y="3165764"/>
            <a:ext cx="3200400" cy="3238500"/>
          </a:xfrm>
          <a:prstGeom prst="star6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سرد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6-Point Star 6">
            <a:hlinkClick r:id="rId3" action="ppaction://hlinksldjump"/>
          </p:cNvPr>
          <p:cNvSpPr/>
          <p:nvPr/>
        </p:nvSpPr>
        <p:spPr>
          <a:xfrm>
            <a:off x="4876800" y="3210791"/>
            <a:ext cx="3124200" cy="3048000"/>
          </a:xfrm>
          <a:prstGeom prst="star6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گرم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ight Arrow 7">
            <a:hlinkClick r:id="" action="ppaction://hlinkshowjump?jump=firstslide"/>
          </p:cNvPr>
          <p:cNvSpPr/>
          <p:nvPr/>
        </p:nvSpPr>
        <p:spPr>
          <a:xfrm>
            <a:off x="6934200" y="6019800"/>
            <a:ext cx="22098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صفحه </a:t>
            </a:r>
            <a:r>
              <a:rPr lang="fa-IR" dirty="0" smtClean="0">
                <a:hlinkClick r:id="" action="ppaction://hlinkshowjump?jump=firstslide"/>
              </a:rPr>
              <a:t>اصلی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93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>
        <p14:reveal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r>
              <a:rPr lang="fa-IR" dirty="0" smtClean="0">
                <a:solidFill>
                  <a:srgbClr val="002060"/>
                </a:solidFill>
              </a:rPr>
              <a:t>افرین به تو .تو با تلاش و کوشش توانستی جواب را درست بزنی</a:t>
            </a:r>
            <a:r>
              <a:rPr lang="fa-IR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9144000" cy="5181600"/>
          </a:xfrm>
          <a:prstGeom prst="rect">
            <a:avLst/>
          </a:prstGeom>
        </p:spPr>
      </p:pic>
      <p:sp>
        <p:nvSpPr>
          <p:cNvPr id="5" name="Right Arrow 4">
            <a:hlinkClick r:id="" action="ppaction://hlinkshowjump?jump=lastslideviewed"/>
          </p:cNvPr>
          <p:cNvSpPr/>
          <p:nvPr/>
        </p:nvSpPr>
        <p:spPr>
          <a:xfrm>
            <a:off x="6324600" y="5988627"/>
            <a:ext cx="26670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صفحه اصلی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630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دوباره تلاش کن.ناامید نشو و به تلاشت ادامه بده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5626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6934200" y="6172200"/>
            <a:ext cx="2209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صفحه </a:t>
            </a:r>
            <a:r>
              <a:rPr lang="fa-IR" dirty="0" smtClean="0">
                <a:hlinkClick r:id="" action="ppaction://hlinkshowjump?jump=firstslide"/>
              </a:rPr>
              <a:t>اصلی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02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568</TotalTime>
  <Words>61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سلام به بازی  رایانه خوش آمدید.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سلام به بازی  رایانه خوش آمدید.</dc:title>
  <dc:creator>Dell</dc:creator>
  <cp:lastModifiedBy>Dell</cp:lastModifiedBy>
  <cp:revision>7</cp:revision>
  <dcterms:created xsi:type="dcterms:W3CDTF">2022-04-18T05:04:22Z</dcterms:created>
  <dcterms:modified xsi:type="dcterms:W3CDTF">2022-04-18T14:33:12Z</dcterms:modified>
</cp:coreProperties>
</file>