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85" r:id="rId2"/>
    <p:sldId id="287" r:id="rId3"/>
    <p:sldId id="270" r:id="rId4"/>
    <p:sldId id="271" r:id="rId5"/>
    <p:sldId id="273" r:id="rId6"/>
    <p:sldId id="274" r:id="rId7"/>
    <p:sldId id="276" r:id="rId8"/>
    <p:sldId id="280" r:id="rId9"/>
    <p:sldId id="277" r:id="rId10"/>
    <p:sldId id="278" r:id="rId11"/>
    <p:sldId id="282" r:id="rId12"/>
    <p:sldId id="292" r:id="rId13"/>
    <p:sldId id="290" r:id="rId14"/>
    <p:sldId id="291" r:id="rId15"/>
    <p:sldId id="284" r:id="rId16"/>
    <p:sldId id="259" r:id="rId17"/>
    <p:sldId id="260" r:id="rId18"/>
    <p:sldId id="261" r:id="rId19"/>
    <p:sldId id="262" r:id="rId20"/>
    <p:sldId id="263" r:id="rId21"/>
    <p:sldId id="264"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410E"/>
    <a:srgbClr val="00CC66"/>
    <a:srgbClr val="00CC99"/>
    <a:srgbClr val="B9198F"/>
    <a:srgbClr val="DD2172"/>
    <a:srgbClr val="D40A65"/>
    <a:srgbClr val="E30B6D"/>
    <a:srgbClr val="EC0A7B"/>
    <a:srgbClr val="F61A88"/>
    <a:srgbClr val="F60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84" d="100"/>
          <a:sy n="84" d="100"/>
        </p:scale>
        <p:origin x="96"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E3B19-B438-4757-9665-11088AB525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B0FEE-0674-42DD-8C5D-28653E3CC9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22BA9A-60BA-4123-9C11-86993B841782}"/>
              </a:ext>
            </a:extLst>
          </p:cNvPr>
          <p:cNvSpPr>
            <a:spLocks noGrp="1"/>
          </p:cNvSpPr>
          <p:nvPr>
            <p:ph type="dt" sz="half" idx="10"/>
          </p:nvPr>
        </p:nvSpPr>
        <p:spPr/>
        <p:txBody>
          <a:bodyPr/>
          <a:lstStyle/>
          <a:p>
            <a:fld id="{45F0141A-7FEE-4809-8D15-8292D9EEF4DA}" type="datetimeFigureOut">
              <a:rPr lang="en-US" smtClean="0"/>
              <a:t>4/23/2022</a:t>
            </a:fld>
            <a:endParaRPr lang="en-US"/>
          </a:p>
        </p:txBody>
      </p:sp>
      <p:sp>
        <p:nvSpPr>
          <p:cNvPr id="5" name="Footer Placeholder 4">
            <a:extLst>
              <a:ext uri="{FF2B5EF4-FFF2-40B4-BE49-F238E27FC236}">
                <a16:creationId xmlns:a16="http://schemas.microsoft.com/office/drawing/2014/main" id="{4317004E-EBCA-4BCE-B20F-6BD45597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56547-B0AA-4E91-8CDA-707319BCF0AF}"/>
              </a:ext>
            </a:extLst>
          </p:cNvPr>
          <p:cNvSpPr>
            <a:spLocks noGrp="1"/>
          </p:cNvSpPr>
          <p:nvPr>
            <p:ph type="sldNum" sz="quarter" idx="12"/>
          </p:nvPr>
        </p:nvSpPr>
        <p:spPr/>
        <p:txBody>
          <a:bodyPr/>
          <a:lstStyle/>
          <a:p>
            <a:fld id="{6B3A80A6-6341-49AD-BE19-CA00423F63AC}" type="slidenum">
              <a:rPr lang="en-US" smtClean="0"/>
              <a:t>‹#›</a:t>
            </a:fld>
            <a:endParaRPr lang="en-US"/>
          </a:p>
        </p:txBody>
      </p:sp>
    </p:spTree>
    <p:extLst>
      <p:ext uri="{BB962C8B-B14F-4D97-AF65-F5344CB8AC3E}">
        <p14:creationId xmlns:p14="http://schemas.microsoft.com/office/powerpoint/2010/main" val="227247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C244-3910-44B1-976D-16665079F3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062E83-905B-4A55-AC6C-736439B144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116CF-93C2-49F7-9163-0E42ABD33609}"/>
              </a:ext>
            </a:extLst>
          </p:cNvPr>
          <p:cNvSpPr>
            <a:spLocks noGrp="1"/>
          </p:cNvSpPr>
          <p:nvPr>
            <p:ph type="dt" sz="half" idx="10"/>
          </p:nvPr>
        </p:nvSpPr>
        <p:spPr/>
        <p:txBody>
          <a:bodyPr/>
          <a:lstStyle/>
          <a:p>
            <a:fld id="{45F0141A-7FEE-4809-8D15-8292D9EEF4DA}" type="datetimeFigureOut">
              <a:rPr lang="en-US" smtClean="0"/>
              <a:t>4/23/2022</a:t>
            </a:fld>
            <a:endParaRPr lang="en-US"/>
          </a:p>
        </p:txBody>
      </p:sp>
      <p:sp>
        <p:nvSpPr>
          <p:cNvPr id="5" name="Footer Placeholder 4">
            <a:extLst>
              <a:ext uri="{FF2B5EF4-FFF2-40B4-BE49-F238E27FC236}">
                <a16:creationId xmlns:a16="http://schemas.microsoft.com/office/drawing/2014/main" id="{66F80D4C-A5E7-4FBE-AB8A-1A951977D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DE4CE-7A8B-476A-9DE2-0BA3DFB7C1C3}"/>
              </a:ext>
            </a:extLst>
          </p:cNvPr>
          <p:cNvSpPr>
            <a:spLocks noGrp="1"/>
          </p:cNvSpPr>
          <p:nvPr>
            <p:ph type="sldNum" sz="quarter" idx="12"/>
          </p:nvPr>
        </p:nvSpPr>
        <p:spPr/>
        <p:txBody>
          <a:bodyPr/>
          <a:lstStyle/>
          <a:p>
            <a:fld id="{6B3A80A6-6341-49AD-BE19-CA00423F63AC}" type="slidenum">
              <a:rPr lang="en-US" smtClean="0"/>
              <a:t>‹#›</a:t>
            </a:fld>
            <a:endParaRPr lang="en-US"/>
          </a:p>
        </p:txBody>
      </p:sp>
    </p:spTree>
    <p:extLst>
      <p:ext uri="{BB962C8B-B14F-4D97-AF65-F5344CB8AC3E}">
        <p14:creationId xmlns:p14="http://schemas.microsoft.com/office/powerpoint/2010/main" val="296613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8BD1E7-32C5-4DFE-94FD-6FCF6CDCF7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DCD65A-BE96-4D0B-A192-95D4B4A3E6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6B625-31F7-4D06-9CFE-979DD895E55B}"/>
              </a:ext>
            </a:extLst>
          </p:cNvPr>
          <p:cNvSpPr>
            <a:spLocks noGrp="1"/>
          </p:cNvSpPr>
          <p:nvPr>
            <p:ph type="dt" sz="half" idx="10"/>
          </p:nvPr>
        </p:nvSpPr>
        <p:spPr/>
        <p:txBody>
          <a:bodyPr/>
          <a:lstStyle/>
          <a:p>
            <a:fld id="{45F0141A-7FEE-4809-8D15-8292D9EEF4DA}" type="datetimeFigureOut">
              <a:rPr lang="en-US" smtClean="0"/>
              <a:t>4/23/2022</a:t>
            </a:fld>
            <a:endParaRPr lang="en-US"/>
          </a:p>
        </p:txBody>
      </p:sp>
      <p:sp>
        <p:nvSpPr>
          <p:cNvPr id="5" name="Footer Placeholder 4">
            <a:extLst>
              <a:ext uri="{FF2B5EF4-FFF2-40B4-BE49-F238E27FC236}">
                <a16:creationId xmlns:a16="http://schemas.microsoft.com/office/drawing/2014/main" id="{9F9EAAC0-3EB4-48F8-AB28-D7CE3AF81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1066D-5BEB-4A6C-A6F0-F3D404456DAB}"/>
              </a:ext>
            </a:extLst>
          </p:cNvPr>
          <p:cNvSpPr>
            <a:spLocks noGrp="1"/>
          </p:cNvSpPr>
          <p:nvPr>
            <p:ph type="sldNum" sz="quarter" idx="12"/>
          </p:nvPr>
        </p:nvSpPr>
        <p:spPr/>
        <p:txBody>
          <a:bodyPr/>
          <a:lstStyle/>
          <a:p>
            <a:fld id="{6B3A80A6-6341-49AD-BE19-CA00423F63AC}" type="slidenum">
              <a:rPr lang="en-US" smtClean="0"/>
              <a:t>‹#›</a:t>
            </a:fld>
            <a:endParaRPr lang="en-US"/>
          </a:p>
        </p:txBody>
      </p:sp>
    </p:spTree>
    <p:extLst>
      <p:ext uri="{BB962C8B-B14F-4D97-AF65-F5344CB8AC3E}">
        <p14:creationId xmlns:p14="http://schemas.microsoft.com/office/powerpoint/2010/main" val="380002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9D85E-DB9C-4003-8C33-A1BF15C56E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8F6E4-1C77-4B6A-A750-83E40054CA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95C3A-FC8A-491A-8C86-28EFF43D08BF}"/>
              </a:ext>
            </a:extLst>
          </p:cNvPr>
          <p:cNvSpPr>
            <a:spLocks noGrp="1"/>
          </p:cNvSpPr>
          <p:nvPr>
            <p:ph type="dt" sz="half" idx="10"/>
          </p:nvPr>
        </p:nvSpPr>
        <p:spPr/>
        <p:txBody>
          <a:bodyPr/>
          <a:lstStyle/>
          <a:p>
            <a:fld id="{45F0141A-7FEE-4809-8D15-8292D9EEF4DA}" type="datetimeFigureOut">
              <a:rPr lang="en-US" smtClean="0"/>
              <a:t>4/23/2022</a:t>
            </a:fld>
            <a:endParaRPr lang="en-US"/>
          </a:p>
        </p:txBody>
      </p:sp>
      <p:sp>
        <p:nvSpPr>
          <p:cNvPr id="5" name="Footer Placeholder 4">
            <a:extLst>
              <a:ext uri="{FF2B5EF4-FFF2-40B4-BE49-F238E27FC236}">
                <a16:creationId xmlns:a16="http://schemas.microsoft.com/office/drawing/2014/main" id="{538DF8CB-7B16-41D8-ADB7-E71F091AF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847A-4C23-4B4F-9A37-34B1FB6D2090}"/>
              </a:ext>
            </a:extLst>
          </p:cNvPr>
          <p:cNvSpPr>
            <a:spLocks noGrp="1"/>
          </p:cNvSpPr>
          <p:nvPr>
            <p:ph type="sldNum" sz="quarter" idx="12"/>
          </p:nvPr>
        </p:nvSpPr>
        <p:spPr/>
        <p:txBody>
          <a:bodyPr/>
          <a:lstStyle/>
          <a:p>
            <a:fld id="{6B3A80A6-6341-49AD-BE19-CA00423F63AC}" type="slidenum">
              <a:rPr lang="en-US" smtClean="0"/>
              <a:t>‹#›</a:t>
            </a:fld>
            <a:endParaRPr lang="en-US"/>
          </a:p>
        </p:txBody>
      </p:sp>
    </p:spTree>
    <p:extLst>
      <p:ext uri="{BB962C8B-B14F-4D97-AF65-F5344CB8AC3E}">
        <p14:creationId xmlns:p14="http://schemas.microsoft.com/office/powerpoint/2010/main" val="258998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C86F-5ACD-47BD-B2D4-C6646C6D93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C43CA-C495-48B1-8FF5-A57CDBCC2C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CC5B3C-DBAB-47F9-8B62-D34EB7E7E4BD}"/>
              </a:ext>
            </a:extLst>
          </p:cNvPr>
          <p:cNvSpPr>
            <a:spLocks noGrp="1"/>
          </p:cNvSpPr>
          <p:nvPr>
            <p:ph type="dt" sz="half" idx="10"/>
          </p:nvPr>
        </p:nvSpPr>
        <p:spPr/>
        <p:txBody>
          <a:bodyPr/>
          <a:lstStyle/>
          <a:p>
            <a:fld id="{45F0141A-7FEE-4809-8D15-8292D9EEF4DA}" type="datetimeFigureOut">
              <a:rPr lang="en-US" smtClean="0"/>
              <a:t>4/23/2022</a:t>
            </a:fld>
            <a:endParaRPr lang="en-US"/>
          </a:p>
        </p:txBody>
      </p:sp>
      <p:sp>
        <p:nvSpPr>
          <p:cNvPr id="5" name="Footer Placeholder 4">
            <a:extLst>
              <a:ext uri="{FF2B5EF4-FFF2-40B4-BE49-F238E27FC236}">
                <a16:creationId xmlns:a16="http://schemas.microsoft.com/office/drawing/2014/main" id="{58D44AD1-37F5-47E1-B250-78E17A7B1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2553B-AC9E-4590-90E3-665FC8FFDD5A}"/>
              </a:ext>
            </a:extLst>
          </p:cNvPr>
          <p:cNvSpPr>
            <a:spLocks noGrp="1"/>
          </p:cNvSpPr>
          <p:nvPr>
            <p:ph type="sldNum" sz="quarter" idx="12"/>
          </p:nvPr>
        </p:nvSpPr>
        <p:spPr/>
        <p:txBody>
          <a:bodyPr/>
          <a:lstStyle/>
          <a:p>
            <a:fld id="{6B3A80A6-6341-49AD-BE19-CA00423F63AC}" type="slidenum">
              <a:rPr lang="en-US" smtClean="0"/>
              <a:t>‹#›</a:t>
            </a:fld>
            <a:endParaRPr lang="en-US"/>
          </a:p>
        </p:txBody>
      </p:sp>
    </p:spTree>
    <p:extLst>
      <p:ext uri="{BB962C8B-B14F-4D97-AF65-F5344CB8AC3E}">
        <p14:creationId xmlns:p14="http://schemas.microsoft.com/office/powerpoint/2010/main" val="398750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2B18-A73A-429F-A43E-70707BEE1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9FAB8-40BE-49EB-8813-972AB0726B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BA3DAC-6157-4808-8353-C4643C61E6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19FB65-0B63-4D70-9588-12242E6765B0}"/>
              </a:ext>
            </a:extLst>
          </p:cNvPr>
          <p:cNvSpPr>
            <a:spLocks noGrp="1"/>
          </p:cNvSpPr>
          <p:nvPr>
            <p:ph type="dt" sz="half" idx="10"/>
          </p:nvPr>
        </p:nvSpPr>
        <p:spPr/>
        <p:txBody>
          <a:bodyPr/>
          <a:lstStyle/>
          <a:p>
            <a:fld id="{45F0141A-7FEE-4809-8D15-8292D9EEF4DA}" type="datetimeFigureOut">
              <a:rPr lang="en-US" smtClean="0"/>
              <a:t>4/23/2022</a:t>
            </a:fld>
            <a:endParaRPr lang="en-US"/>
          </a:p>
        </p:txBody>
      </p:sp>
      <p:sp>
        <p:nvSpPr>
          <p:cNvPr id="6" name="Footer Placeholder 5">
            <a:extLst>
              <a:ext uri="{FF2B5EF4-FFF2-40B4-BE49-F238E27FC236}">
                <a16:creationId xmlns:a16="http://schemas.microsoft.com/office/drawing/2014/main" id="{96464375-1126-46F4-BF44-F3F635452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A862E-8ACA-44A2-A912-8BA466FF93AA}"/>
              </a:ext>
            </a:extLst>
          </p:cNvPr>
          <p:cNvSpPr>
            <a:spLocks noGrp="1"/>
          </p:cNvSpPr>
          <p:nvPr>
            <p:ph type="sldNum" sz="quarter" idx="12"/>
          </p:nvPr>
        </p:nvSpPr>
        <p:spPr/>
        <p:txBody>
          <a:bodyPr/>
          <a:lstStyle/>
          <a:p>
            <a:fld id="{6B3A80A6-6341-49AD-BE19-CA00423F63AC}" type="slidenum">
              <a:rPr lang="en-US" smtClean="0"/>
              <a:t>‹#›</a:t>
            </a:fld>
            <a:endParaRPr lang="en-US"/>
          </a:p>
        </p:txBody>
      </p:sp>
    </p:spTree>
    <p:extLst>
      <p:ext uri="{BB962C8B-B14F-4D97-AF65-F5344CB8AC3E}">
        <p14:creationId xmlns:p14="http://schemas.microsoft.com/office/powerpoint/2010/main" val="266558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8AEC-6E20-4EF4-8BC8-2E3521BCE2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70DB6-D36D-49ED-9F82-97B5C5CB1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CD61D4-4FE0-4EC0-88FF-D409F06BB6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F9E76-A372-4536-8511-45A393C134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ACD81-38C2-4F7D-B4EA-B44EC3F7B8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EFA23E-4A8F-4E6D-BA8E-AF35738CF973}"/>
              </a:ext>
            </a:extLst>
          </p:cNvPr>
          <p:cNvSpPr>
            <a:spLocks noGrp="1"/>
          </p:cNvSpPr>
          <p:nvPr>
            <p:ph type="dt" sz="half" idx="10"/>
          </p:nvPr>
        </p:nvSpPr>
        <p:spPr/>
        <p:txBody>
          <a:bodyPr/>
          <a:lstStyle/>
          <a:p>
            <a:fld id="{45F0141A-7FEE-4809-8D15-8292D9EEF4DA}" type="datetimeFigureOut">
              <a:rPr lang="en-US" smtClean="0"/>
              <a:t>4/23/2022</a:t>
            </a:fld>
            <a:endParaRPr lang="en-US"/>
          </a:p>
        </p:txBody>
      </p:sp>
      <p:sp>
        <p:nvSpPr>
          <p:cNvPr id="8" name="Footer Placeholder 7">
            <a:extLst>
              <a:ext uri="{FF2B5EF4-FFF2-40B4-BE49-F238E27FC236}">
                <a16:creationId xmlns:a16="http://schemas.microsoft.com/office/drawing/2014/main" id="{9752B04E-3FAC-4CBF-917B-7ED0EF520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CD5BE2-47F0-4EF9-B657-E6BE6DC165F4}"/>
              </a:ext>
            </a:extLst>
          </p:cNvPr>
          <p:cNvSpPr>
            <a:spLocks noGrp="1"/>
          </p:cNvSpPr>
          <p:nvPr>
            <p:ph type="sldNum" sz="quarter" idx="12"/>
          </p:nvPr>
        </p:nvSpPr>
        <p:spPr/>
        <p:txBody>
          <a:bodyPr/>
          <a:lstStyle/>
          <a:p>
            <a:fld id="{6B3A80A6-6341-49AD-BE19-CA00423F63AC}" type="slidenum">
              <a:rPr lang="en-US" smtClean="0"/>
              <a:t>‹#›</a:t>
            </a:fld>
            <a:endParaRPr lang="en-US"/>
          </a:p>
        </p:txBody>
      </p:sp>
    </p:spTree>
    <p:extLst>
      <p:ext uri="{BB962C8B-B14F-4D97-AF65-F5344CB8AC3E}">
        <p14:creationId xmlns:p14="http://schemas.microsoft.com/office/powerpoint/2010/main" val="617663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579BB-B394-4561-9EF7-A93C3EC412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DA2DDA-6106-44DF-9284-A894A6DC322D}"/>
              </a:ext>
            </a:extLst>
          </p:cNvPr>
          <p:cNvSpPr>
            <a:spLocks noGrp="1"/>
          </p:cNvSpPr>
          <p:nvPr>
            <p:ph type="dt" sz="half" idx="10"/>
          </p:nvPr>
        </p:nvSpPr>
        <p:spPr/>
        <p:txBody>
          <a:bodyPr/>
          <a:lstStyle/>
          <a:p>
            <a:fld id="{45F0141A-7FEE-4809-8D15-8292D9EEF4DA}" type="datetimeFigureOut">
              <a:rPr lang="en-US" smtClean="0"/>
              <a:t>4/23/2022</a:t>
            </a:fld>
            <a:endParaRPr lang="en-US"/>
          </a:p>
        </p:txBody>
      </p:sp>
      <p:sp>
        <p:nvSpPr>
          <p:cNvPr id="4" name="Footer Placeholder 3">
            <a:extLst>
              <a:ext uri="{FF2B5EF4-FFF2-40B4-BE49-F238E27FC236}">
                <a16:creationId xmlns:a16="http://schemas.microsoft.com/office/drawing/2014/main" id="{D74E6606-71CC-4114-8939-4380604894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0F0599-3EDE-433C-9F39-F35916F30199}"/>
              </a:ext>
            </a:extLst>
          </p:cNvPr>
          <p:cNvSpPr>
            <a:spLocks noGrp="1"/>
          </p:cNvSpPr>
          <p:nvPr>
            <p:ph type="sldNum" sz="quarter" idx="12"/>
          </p:nvPr>
        </p:nvSpPr>
        <p:spPr/>
        <p:txBody>
          <a:bodyPr/>
          <a:lstStyle/>
          <a:p>
            <a:fld id="{6B3A80A6-6341-49AD-BE19-CA00423F63AC}" type="slidenum">
              <a:rPr lang="en-US" smtClean="0"/>
              <a:t>‹#›</a:t>
            </a:fld>
            <a:endParaRPr lang="en-US"/>
          </a:p>
        </p:txBody>
      </p:sp>
    </p:spTree>
    <p:extLst>
      <p:ext uri="{BB962C8B-B14F-4D97-AF65-F5344CB8AC3E}">
        <p14:creationId xmlns:p14="http://schemas.microsoft.com/office/powerpoint/2010/main" val="372812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12A7B-7234-456E-A6D6-205BE0BA56E7}"/>
              </a:ext>
            </a:extLst>
          </p:cNvPr>
          <p:cNvSpPr>
            <a:spLocks noGrp="1"/>
          </p:cNvSpPr>
          <p:nvPr>
            <p:ph type="dt" sz="half" idx="10"/>
          </p:nvPr>
        </p:nvSpPr>
        <p:spPr/>
        <p:txBody>
          <a:bodyPr/>
          <a:lstStyle/>
          <a:p>
            <a:fld id="{45F0141A-7FEE-4809-8D15-8292D9EEF4DA}" type="datetimeFigureOut">
              <a:rPr lang="en-US" smtClean="0"/>
              <a:t>4/23/2022</a:t>
            </a:fld>
            <a:endParaRPr lang="en-US"/>
          </a:p>
        </p:txBody>
      </p:sp>
      <p:sp>
        <p:nvSpPr>
          <p:cNvPr id="3" name="Footer Placeholder 2">
            <a:extLst>
              <a:ext uri="{FF2B5EF4-FFF2-40B4-BE49-F238E27FC236}">
                <a16:creationId xmlns:a16="http://schemas.microsoft.com/office/drawing/2014/main" id="{00D0DC07-8F00-4E4A-804A-D2A4B5EC4C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C65223-D14C-40A0-A859-7AFD74724F6E}"/>
              </a:ext>
            </a:extLst>
          </p:cNvPr>
          <p:cNvSpPr>
            <a:spLocks noGrp="1"/>
          </p:cNvSpPr>
          <p:nvPr>
            <p:ph type="sldNum" sz="quarter" idx="12"/>
          </p:nvPr>
        </p:nvSpPr>
        <p:spPr/>
        <p:txBody>
          <a:bodyPr/>
          <a:lstStyle/>
          <a:p>
            <a:fld id="{6B3A80A6-6341-49AD-BE19-CA00423F63AC}" type="slidenum">
              <a:rPr lang="en-US" smtClean="0"/>
              <a:t>‹#›</a:t>
            </a:fld>
            <a:endParaRPr lang="en-US"/>
          </a:p>
        </p:txBody>
      </p:sp>
    </p:spTree>
    <p:extLst>
      <p:ext uri="{BB962C8B-B14F-4D97-AF65-F5344CB8AC3E}">
        <p14:creationId xmlns:p14="http://schemas.microsoft.com/office/powerpoint/2010/main" val="120882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213A-4FDA-432D-9490-82A6946482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3608C6-9E90-4B84-A048-BC19FA7AA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0B12CA-2104-4FFD-A768-DC369ADA7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CF76C-7F4D-4E1F-B6DD-A4A0A48F79E2}"/>
              </a:ext>
            </a:extLst>
          </p:cNvPr>
          <p:cNvSpPr>
            <a:spLocks noGrp="1"/>
          </p:cNvSpPr>
          <p:nvPr>
            <p:ph type="dt" sz="half" idx="10"/>
          </p:nvPr>
        </p:nvSpPr>
        <p:spPr/>
        <p:txBody>
          <a:bodyPr/>
          <a:lstStyle/>
          <a:p>
            <a:fld id="{45F0141A-7FEE-4809-8D15-8292D9EEF4DA}" type="datetimeFigureOut">
              <a:rPr lang="en-US" smtClean="0"/>
              <a:t>4/23/2022</a:t>
            </a:fld>
            <a:endParaRPr lang="en-US"/>
          </a:p>
        </p:txBody>
      </p:sp>
      <p:sp>
        <p:nvSpPr>
          <p:cNvPr id="6" name="Footer Placeholder 5">
            <a:extLst>
              <a:ext uri="{FF2B5EF4-FFF2-40B4-BE49-F238E27FC236}">
                <a16:creationId xmlns:a16="http://schemas.microsoft.com/office/drawing/2014/main" id="{B36D56D6-1E02-4B11-A786-DE461AB482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B0E7C-651C-4317-ADFA-830952951CDF}"/>
              </a:ext>
            </a:extLst>
          </p:cNvPr>
          <p:cNvSpPr>
            <a:spLocks noGrp="1"/>
          </p:cNvSpPr>
          <p:nvPr>
            <p:ph type="sldNum" sz="quarter" idx="12"/>
          </p:nvPr>
        </p:nvSpPr>
        <p:spPr/>
        <p:txBody>
          <a:bodyPr/>
          <a:lstStyle/>
          <a:p>
            <a:fld id="{6B3A80A6-6341-49AD-BE19-CA00423F63AC}" type="slidenum">
              <a:rPr lang="en-US" smtClean="0"/>
              <a:t>‹#›</a:t>
            </a:fld>
            <a:endParaRPr lang="en-US"/>
          </a:p>
        </p:txBody>
      </p:sp>
    </p:spTree>
    <p:extLst>
      <p:ext uri="{BB962C8B-B14F-4D97-AF65-F5344CB8AC3E}">
        <p14:creationId xmlns:p14="http://schemas.microsoft.com/office/powerpoint/2010/main" val="95911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73E60-23A1-4C0E-BE5B-451DD631D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CFA531-8CC9-4188-AE84-279E814121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FCF133-36D8-4CC9-9788-FEB9B948B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7700C-5BDA-46AD-AE08-0A16DDB238B2}"/>
              </a:ext>
            </a:extLst>
          </p:cNvPr>
          <p:cNvSpPr>
            <a:spLocks noGrp="1"/>
          </p:cNvSpPr>
          <p:nvPr>
            <p:ph type="dt" sz="half" idx="10"/>
          </p:nvPr>
        </p:nvSpPr>
        <p:spPr/>
        <p:txBody>
          <a:bodyPr/>
          <a:lstStyle/>
          <a:p>
            <a:fld id="{45F0141A-7FEE-4809-8D15-8292D9EEF4DA}" type="datetimeFigureOut">
              <a:rPr lang="en-US" smtClean="0"/>
              <a:t>4/23/2022</a:t>
            </a:fld>
            <a:endParaRPr lang="en-US"/>
          </a:p>
        </p:txBody>
      </p:sp>
      <p:sp>
        <p:nvSpPr>
          <p:cNvPr id="6" name="Footer Placeholder 5">
            <a:extLst>
              <a:ext uri="{FF2B5EF4-FFF2-40B4-BE49-F238E27FC236}">
                <a16:creationId xmlns:a16="http://schemas.microsoft.com/office/drawing/2014/main" id="{613B1D85-D0F4-4799-ADB9-51B6D0349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5DF76-989F-4CFC-BF87-08B7CE5595E9}"/>
              </a:ext>
            </a:extLst>
          </p:cNvPr>
          <p:cNvSpPr>
            <a:spLocks noGrp="1"/>
          </p:cNvSpPr>
          <p:nvPr>
            <p:ph type="sldNum" sz="quarter" idx="12"/>
          </p:nvPr>
        </p:nvSpPr>
        <p:spPr/>
        <p:txBody>
          <a:bodyPr/>
          <a:lstStyle/>
          <a:p>
            <a:fld id="{6B3A80A6-6341-49AD-BE19-CA00423F63AC}" type="slidenum">
              <a:rPr lang="en-US" smtClean="0"/>
              <a:t>‹#›</a:t>
            </a:fld>
            <a:endParaRPr lang="en-US"/>
          </a:p>
        </p:txBody>
      </p:sp>
    </p:spTree>
    <p:extLst>
      <p:ext uri="{BB962C8B-B14F-4D97-AF65-F5344CB8AC3E}">
        <p14:creationId xmlns:p14="http://schemas.microsoft.com/office/powerpoint/2010/main" val="141200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120C3E-7444-4519-B0C0-2812CE6C7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0FD68-7520-4579-9F0A-FAEF2D813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2AEF2-9C7C-4DDC-BDB0-69D7F7BF43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0141A-7FEE-4809-8D15-8292D9EEF4DA}" type="datetimeFigureOut">
              <a:rPr lang="en-US" smtClean="0"/>
              <a:t>4/23/2022</a:t>
            </a:fld>
            <a:endParaRPr lang="en-US"/>
          </a:p>
        </p:txBody>
      </p:sp>
      <p:sp>
        <p:nvSpPr>
          <p:cNvPr id="5" name="Footer Placeholder 4">
            <a:extLst>
              <a:ext uri="{FF2B5EF4-FFF2-40B4-BE49-F238E27FC236}">
                <a16:creationId xmlns:a16="http://schemas.microsoft.com/office/drawing/2014/main" id="{AB5D4825-351B-42B9-B338-2D2B17C67A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B9F7BD-2C3E-4347-8C6E-E60874A279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A80A6-6341-49AD-BE19-CA00423F63AC}" type="slidenum">
              <a:rPr lang="en-US" smtClean="0"/>
              <a:t>‹#›</a:t>
            </a:fld>
            <a:endParaRPr lang="en-US"/>
          </a:p>
        </p:txBody>
      </p:sp>
    </p:spTree>
    <p:extLst>
      <p:ext uri="{BB962C8B-B14F-4D97-AF65-F5344CB8AC3E}">
        <p14:creationId xmlns:p14="http://schemas.microsoft.com/office/powerpoint/2010/main" val="288944667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slide" Target="slide16.xml"/><Relationship Id="rId2"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9.xml"/><Relationship Id="rId4" Type="http://schemas.openxmlformats.org/officeDocument/2006/relationships/slide" Target="slide2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3BFE-A9D9-4F45-B096-08BB974CE9A1}"/>
              </a:ext>
            </a:extLst>
          </p:cNvPr>
          <p:cNvSpPr>
            <a:spLocks noGrp="1"/>
          </p:cNvSpPr>
          <p:nvPr>
            <p:ph type="ctrTitle"/>
          </p:nvPr>
        </p:nvSpPr>
        <p:spPr>
          <a:xfrm>
            <a:off x="1524000" y="1122362"/>
            <a:ext cx="9144000" cy="3438207"/>
          </a:xfrm>
        </p:spPr>
        <p:txBody>
          <a:bodyPr>
            <a:normAutofit/>
          </a:bodyPr>
          <a:lstStyle/>
          <a:p>
            <a:r>
              <a:rPr lang="fa-IR" dirty="0">
                <a:solidFill>
                  <a:srgbClr val="A0289A"/>
                </a:solidFill>
              </a:rPr>
              <a:t>بازی شهر ها واستان ها </a:t>
            </a:r>
            <a:br>
              <a:rPr lang="fa-IR" dirty="0">
                <a:solidFill>
                  <a:srgbClr val="A0289A"/>
                </a:solidFill>
              </a:rPr>
            </a:br>
            <a:r>
              <a:rPr lang="fa-IR" dirty="0">
                <a:solidFill>
                  <a:srgbClr val="A0289A"/>
                </a:solidFill>
              </a:rPr>
              <a:t>با پاورپینت</a:t>
            </a:r>
            <a:endParaRPr lang="en-US" dirty="0">
              <a:solidFill>
                <a:srgbClr val="A0289A"/>
              </a:solidFill>
            </a:endParaRPr>
          </a:p>
        </p:txBody>
      </p:sp>
      <p:sp>
        <p:nvSpPr>
          <p:cNvPr id="4" name="Rectangle 3">
            <a:extLst>
              <a:ext uri="{FF2B5EF4-FFF2-40B4-BE49-F238E27FC236}">
                <a16:creationId xmlns:a16="http://schemas.microsoft.com/office/drawing/2014/main" id="{BDF9E7A5-D066-4632-9B44-71753A9B4765}"/>
              </a:ext>
            </a:extLst>
          </p:cNvPr>
          <p:cNvSpPr/>
          <p:nvPr/>
        </p:nvSpPr>
        <p:spPr>
          <a:xfrm>
            <a:off x="7837170" y="6211669"/>
            <a:ext cx="6096000" cy="861774"/>
          </a:xfrm>
          <a:prstGeom prst="rect">
            <a:avLst/>
          </a:prstGeom>
        </p:spPr>
        <p:txBody>
          <a:bodyPr>
            <a:spAutoFit/>
          </a:bodyPr>
          <a:lstStyle/>
          <a:p>
            <a:r>
              <a:rPr lang="fa-IR" sz="3200" dirty="0">
                <a:solidFill>
                  <a:srgbClr val="DE3AE2"/>
                </a:solidFill>
              </a:rPr>
              <a:t>تهیه کننده منیبا مجید پور  </a:t>
            </a:r>
            <a:br>
              <a:rPr lang="fa-IR" dirty="0"/>
            </a:br>
            <a:endParaRPr lang="en-US" dirty="0"/>
          </a:p>
        </p:txBody>
      </p:sp>
    </p:spTree>
    <p:extLst>
      <p:ext uri="{BB962C8B-B14F-4D97-AF65-F5344CB8AC3E}">
        <p14:creationId xmlns:p14="http://schemas.microsoft.com/office/powerpoint/2010/main" val="314668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F6B6-8CAA-4BB1-BFE6-A0BE89C1E376}"/>
              </a:ext>
            </a:extLst>
          </p:cNvPr>
          <p:cNvSpPr>
            <a:spLocks noGrp="1"/>
          </p:cNvSpPr>
          <p:nvPr>
            <p:ph type="title"/>
          </p:nvPr>
        </p:nvSpPr>
        <p:spPr>
          <a:xfrm>
            <a:off x="1295400" y="2217420"/>
            <a:ext cx="10515600" cy="2103120"/>
          </a:xfrm>
        </p:spPr>
        <p:txBody>
          <a:bodyPr/>
          <a:lstStyle/>
          <a:p>
            <a:r>
              <a:rPr lang="fa-IR" dirty="0">
                <a:solidFill>
                  <a:srgbClr val="00B050"/>
                </a:solidFill>
              </a:rPr>
              <a:t>افرین درست گفتی                    </a:t>
            </a:r>
            <a:endParaRPr lang="en-US" dirty="0">
              <a:solidFill>
                <a:srgbClr val="00B050"/>
              </a:solidFill>
            </a:endParaRPr>
          </a:p>
        </p:txBody>
      </p:sp>
      <p:sp>
        <p:nvSpPr>
          <p:cNvPr id="4" name="Star: 5 Points 3">
            <a:extLst>
              <a:ext uri="{FF2B5EF4-FFF2-40B4-BE49-F238E27FC236}">
                <a16:creationId xmlns:a16="http://schemas.microsoft.com/office/drawing/2014/main" id="{37CF2072-0717-4CEE-8DBF-D514C2A170FF}"/>
              </a:ext>
            </a:extLst>
          </p:cNvPr>
          <p:cNvSpPr/>
          <p:nvPr/>
        </p:nvSpPr>
        <p:spPr>
          <a:xfrm>
            <a:off x="1981200" y="2486025"/>
            <a:ext cx="1470660" cy="1474470"/>
          </a:xfrm>
          <a:prstGeom prst="star5">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804C0BA5-BD3D-461F-875E-1AED0667FD1B}"/>
              </a:ext>
            </a:extLst>
          </p:cNvPr>
          <p:cNvSpPr/>
          <p:nvPr/>
        </p:nvSpPr>
        <p:spPr>
          <a:xfrm>
            <a:off x="7787640" y="2531745"/>
            <a:ext cx="1470660" cy="1474470"/>
          </a:xfrm>
          <a:prstGeom prst="star5">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hlinkClick r:id="rId2" action="ppaction://hlinksldjump"/>
            <a:extLst>
              <a:ext uri="{FF2B5EF4-FFF2-40B4-BE49-F238E27FC236}">
                <a16:creationId xmlns:a16="http://schemas.microsoft.com/office/drawing/2014/main" id="{502E1A5E-016A-4613-8FCB-828241393F80}"/>
              </a:ext>
            </a:extLst>
          </p:cNvPr>
          <p:cNvSpPr/>
          <p:nvPr/>
        </p:nvSpPr>
        <p:spPr>
          <a:xfrm>
            <a:off x="8309610" y="4949190"/>
            <a:ext cx="3501390" cy="1908810"/>
          </a:xfrm>
          <a:prstGeom prst="leftArrow">
            <a:avLst/>
          </a:prstGeom>
          <a:solidFill>
            <a:srgbClr val="00CC99"/>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رفتن به سوال بعدی</a:t>
            </a:r>
            <a:endParaRPr lang="en-US" dirty="0"/>
          </a:p>
        </p:txBody>
      </p:sp>
    </p:spTree>
    <p:extLst>
      <p:ext uri="{BB962C8B-B14F-4D97-AF65-F5344CB8AC3E}">
        <p14:creationId xmlns:p14="http://schemas.microsoft.com/office/powerpoint/2010/main" val="73243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DF47-9586-4BDD-AB58-B1FC2E217ABD}"/>
              </a:ext>
            </a:extLst>
          </p:cNvPr>
          <p:cNvSpPr>
            <a:spLocks noGrp="1"/>
          </p:cNvSpPr>
          <p:nvPr>
            <p:ph type="ctrTitle"/>
          </p:nvPr>
        </p:nvSpPr>
        <p:spPr/>
        <p:txBody>
          <a:bodyPr/>
          <a:lstStyle/>
          <a:p>
            <a:r>
              <a:rPr lang="fa-IR" dirty="0">
                <a:solidFill>
                  <a:srgbClr val="FF0000"/>
                </a:solidFill>
              </a:rPr>
              <a:t>اشتباه گفتی </a:t>
            </a:r>
            <a:br>
              <a:rPr lang="fa-IR" dirty="0">
                <a:solidFill>
                  <a:srgbClr val="FF0000"/>
                </a:solidFill>
              </a:rPr>
            </a:br>
            <a:r>
              <a:rPr lang="fa-IR" dirty="0">
                <a:solidFill>
                  <a:srgbClr val="FF0000"/>
                </a:solidFill>
              </a:rPr>
              <a:t>دوبار سعی کن</a:t>
            </a:r>
            <a:endParaRPr lang="en-US" dirty="0">
              <a:solidFill>
                <a:srgbClr val="FF0000"/>
              </a:solidFill>
            </a:endParaRPr>
          </a:p>
        </p:txBody>
      </p:sp>
      <p:sp>
        <p:nvSpPr>
          <p:cNvPr id="4" name="Arrow: Curved Down 3">
            <a:extLst>
              <a:ext uri="{FF2B5EF4-FFF2-40B4-BE49-F238E27FC236}">
                <a16:creationId xmlns:a16="http://schemas.microsoft.com/office/drawing/2014/main" id="{053B5681-6B0F-42A0-9E2A-68AE342FE220}"/>
              </a:ext>
            </a:extLst>
          </p:cNvPr>
          <p:cNvSpPr/>
          <p:nvPr/>
        </p:nvSpPr>
        <p:spPr>
          <a:xfrm>
            <a:off x="1977390" y="1897380"/>
            <a:ext cx="1440180" cy="1165860"/>
          </a:xfrm>
          <a:prstGeom prst="curvedDownArrow">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urved Down 5">
            <a:extLst>
              <a:ext uri="{FF2B5EF4-FFF2-40B4-BE49-F238E27FC236}">
                <a16:creationId xmlns:a16="http://schemas.microsoft.com/office/drawing/2014/main" id="{C0A53993-F636-4077-A2D4-A08E33070F85}"/>
              </a:ext>
            </a:extLst>
          </p:cNvPr>
          <p:cNvSpPr/>
          <p:nvPr/>
        </p:nvSpPr>
        <p:spPr>
          <a:xfrm>
            <a:off x="8656320" y="1981200"/>
            <a:ext cx="1440180" cy="1165860"/>
          </a:xfrm>
          <a:prstGeom prst="curvedDownArrow">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Right 7">
            <a:hlinkClick r:id="rId2" action="ppaction://hlinksldjump"/>
            <a:extLst>
              <a:ext uri="{FF2B5EF4-FFF2-40B4-BE49-F238E27FC236}">
                <a16:creationId xmlns:a16="http://schemas.microsoft.com/office/drawing/2014/main" id="{8012F3E5-779F-4E9D-AB2B-37604784210B}"/>
              </a:ext>
            </a:extLst>
          </p:cNvPr>
          <p:cNvSpPr/>
          <p:nvPr/>
        </p:nvSpPr>
        <p:spPr>
          <a:xfrm>
            <a:off x="457200" y="4503420"/>
            <a:ext cx="3040380" cy="2274570"/>
          </a:xfrm>
          <a:prstGeom prst="rightArrow">
            <a:avLst/>
          </a:prstGeom>
          <a:solidFill>
            <a:srgbClr val="E63A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بازگشت</a:t>
            </a:r>
            <a:endParaRPr lang="en-US" dirty="0"/>
          </a:p>
        </p:txBody>
      </p:sp>
    </p:spTree>
    <p:extLst>
      <p:ext uri="{BB962C8B-B14F-4D97-AF65-F5344CB8AC3E}">
        <p14:creationId xmlns:p14="http://schemas.microsoft.com/office/powerpoint/2010/main" val="604318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hlinkClick r:id="rId2" action="ppaction://hlinksldjump"/>
            <a:extLst>
              <a:ext uri="{FF2B5EF4-FFF2-40B4-BE49-F238E27FC236}">
                <a16:creationId xmlns:a16="http://schemas.microsoft.com/office/drawing/2014/main" id="{826BC3D2-B470-4D9D-A7D9-BEA4E834627F}"/>
              </a:ext>
            </a:extLst>
          </p:cNvPr>
          <p:cNvSpPr/>
          <p:nvPr/>
        </p:nvSpPr>
        <p:spPr>
          <a:xfrm>
            <a:off x="1771650" y="2480310"/>
            <a:ext cx="2400300" cy="2125980"/>
          </a:xfrm>
          <a:prstGeom prst="ellipse">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بجنورد در خراسان جنوبی است </a:t>
            </a:r>
            <a:endParaRPr lang="en-US" dirty="0"/>
          </a:p>
        </p:txBody>
      </p:sp>
      <p:sp>
        <p:nvSpPr>
          <p:cNvPr id="3" name="Oval 2">
            <a:hlinkClick r:id="rId3" action="ppaction://hlinksldjump"/>
            <a:extLst>
              <a:ext uri="{FF2B5EF4-FFF2-40B4-BE49-F238E27FC236}">
                <a16:creationId xmlns:a16="http://schemas.microsoft.com/office/drawing/2014/main" id="{99EC7287-BB58-4CD2-A050-942150595B15}"/>
              </a:ext>
            </a:extLst>
          </p:cNvPr>
          <p:cNvSpPr/>
          <p:nvPr/>
        </p:nvSpPr>
        <p:spPr>
          <a:xfrm>
            <a:off x="6819902" y="2480310"/>
            <a:ext cx="2400300" cy="2125980"/>
          </a:xfrm>
          <a:prstGeom prst="ellipse">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بجنورد در خراسان شمالی است </a:t>
            </a:r>
            <a:endParaRPr lang="en-US" dirty="0"/>
          </a:p>
        </p:txBody>
      </p:sp>
      <p:sp>
        <p:nvSpPr>
          <p:cNvPr id="4" name="Rectangle 3">
            <a:extLst>
              <a:ext uri="{FF2B5EF4-FFF2-40B4-BE49-F238E27FC236}">
                <a16:creationId xmlns:a16="http://schemas.microsoft.com/office/drawing/2014/main" id="{87F0818B-9B59-4AB6-B395-3623C35EA76C}"/>
              </a:ext>
            </a:extLst>
          </p:cNvPr>
          <p:cNvSpPr/>
          <p:nvPr/>
        </p:nvSpPr>
        <p:spPr>
          <a:xfrm>
            <a:off x="2640330" y="718304"/>
            <a:ext cx="7303770" cy="769441"/>
          </a:xfrm>
          <a:prstGeom prst="rect">
            <a:avLst/>
          </a:prstGeom>
        </p:spPr>
        <p:txBody>
          <a:bodyPr wrap="square">
            <a:spAutoFit/>
          </a:bodyPr>
          <a:lstStyle/>
          <a:p>
            <a:r>
              <a:rPr lang="fa-IR" sz="4400" dirty="0"/>
              <a:t>بجنورد در کدام خراسان است</a:t>
            </a:r>
            <a:endParaRPr lang="en-US" sz="4400" dirty="0"/>
          </a:p>
        </p:txBody>
      </p:sp>
    </p:spTree>
    <p:extLst>
      <p:ext uri="{BB962C8B-B14F-4D97-AF65-F5344CB8AC3E}">
        <p14:creationId xmlns:p14="http://schemas.microsoft.com/office/powerpoint/2010/main" val="164261235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44ED-3820-4EEB-A20C-B9228BA29A51}"/>
              </a:ext>
            </a:extLst>
          </p:cNvPr>
          <p:cNvSpPr>
            <a:spLocks noGrp="1"/>
          </p:cNvSpPr>
          <p:nvPr>
            <p:ph type="title"/>
          </p:nvPr>
        </p:nvSpPr>
        <p:spPr>
          <a:xfrm>
            <a:off x="838200" y="365125"/>
            <a:ext cx="10515600" cy="4332605"/>
          </a:xfrm>
        </p:spPr>
        <p:txBody>
          <a:bodyPr/>
          <a:lstStyle/>
          <a:p>
            <a:r>
              <a:rPr lang="fa-IR" dirty="0">
                <a:solidFill>
                  <a:schemeClr val="bg1"/>
                </a:solidFill>
              </a:rPr>
              <a:t>اگفتی                          راااااا</a:t>
            </a:r>
            <a:endParaRPr lang="en-US" dirty="0">
              <a:solidFill>
                <a:schemeClr val="bg1"/>
              </a:solidFill>
            </a:endParaRPr>
          </a:p>
        </p:txBody>
      </p:sp>
      <p:sp>
        <p:nvSpPr>
          <p:cNvPr id="4" name="Star: 5 Points 3">
            <a:extLst>
              <a:ext uri="{FF2B5EF4-FFF2-40B4-BE49-F238E27FC236}">
                <a16:creationId xmlns:a16="http://schemas.microsoft.com/office/drawing/2014/main" id="{225AFDBD-4F7D-4314-8E9B-1B14EA3E1415}"/>
              </a:ext>
            </a:extLst>
          </p:cNvPr>
          <p:cNvSpPr/>
          <p:nvPr/>
        </p:nvSpPr>
        <p:spPr>
          <a:xfrm>
            <a:off x="3143250" y="1897380"/>
            <a:ext cx="1200150" cy="1211580"/>
          </a:xfrm>
          <a:prstGeom prst="star5">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30CE8253-1489-48CB-B7DC-182A29DA05D4}"/>
              </a:ext>
            </a:extLst>
          </p:cNvPr>
          <p:cNvSpPr/>
          <p:nvPr/>
        </p:nvSpPr>
        <p:spPr>
          <a:xfrm>
            <a:off x="8027670" y="1866900"/>
            <a:ext cx="1200150" cy="1211580"/>
          </a:xfrm>
          <a:prstGeom prst="star5">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hlinkClick r:id="rId2" action="ppaction://hlinksldjump"/>
            <a:extLst>
              <a:ext uri="{FF2B5EF4-FFF2-40B4-BE49-F238E27FC236}">
                <a16:creationId xmlns:a16="http://schemas.microsoft.com/office/drawing/2014/main" id="{6825691C-ABAF-4356-B89C-7A6E3D8F464B}"/>
              </a:ext>
            </a:extLst>
          </p:cNvPr>
          <p:cNvSpPr/>
          <p:nvPr/>
        </p:nvSpPr>
        <p:spPr>
          <a:xfrm>
            <a:off x="8366760" y="5143500"/>
            <a:ext cx="3554730" cy="1943100"/>
          </a:xfrm>
          <a:prstGeom prst="leftArrow">
            <a:avLst/>
          </a:prstGeom>
          <a:solidFill>
            <a:srgbClr val="00CC99"/>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bg1"/>
                </a:solidFill>
              </a:rPr>
              <a:t>رفتن به قسمت عکس ها </a:t>
            </a:r>
            <a:endParaRPr lang="en-US" dirty="0">
              <a:solidFill>
                <a:schemeClr val="bg1"/>
              </a:solidFill>
            </a:endParaRPr>
          </a:p>
        </p:txBody>
      </p:sp>
      <p:sp>
        <p:nvSpPr>
          <p:cNvPr id="8" name="Rectangle 7">
            <a:extLst>
              <a:ext uri="{FF2B5EF4-FFF2-40B4-BE49-F238E27FC236}">
                <a16:creationId xmlns:a16="http://schemas.microsoft.com/office/drawing/2014/main" id="{F7F4EBAE-B444-4DF1-8963-8688018A0636}"/>
              </a:ext>
            </a:extLst>
          </p:cNvPr>
          <p:cNvSpPr/>
          <p:nvPr/>
        </p:nvSpPr>
        <p:spPr>
          <a:xfrm>
            <a:off x="4301490" y="2087969"/>
            <a:ext cx="3726180" cy="769441"/>
          </a:xfrm>
          <a:prstGeom prst="rect">
            <a:avLst/>
          </a:prstGeom>
        </p:spPr>
        <p:txBody>
          <a:bodyPr wrap="square">
            <a:spAutoFit/>
          </a:bodyPr>
          <a:lstStyle/>
          <a:p>
            <a:r>
              <a:rPr lang="fa-IR" sz="4400" dirty="0">
                <a:solidFill>
                  <a:srgbClr val="00B050"/>
                </a:solidFill>
              </a:rPr>
              <a:t>افرین درست گفتی</a:t>
            </a:r>
            <a:endParaRPr lang="en-US" sz="4400" dirty="0"/>
          </a:p>
        </p:txBody>
      </p:sp>
    </p:spTree>
    <p:extLst>
      <p:ext uri="{BB962C8B-B14F-4D97-AF65-F5344CB8AC3E}">
        <p14:creationId xmlns:p14="http://schemas.microsoft.com/office/powerpoint/2010/main" val="1796910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4AE4-1E11-4A1F-9622-DD45F68D1C72}"/>
              </a:ext>
            </a:extLst>
          </p:cNvPr>
          <p:cNvSpPr>
            <a:spLocks noGrp="1"/>
          </p:cNvSpPr>
          <p:nvPr>
            <p:ph type="title"/>
          </p:nvPr>
        </p:nvSpPr>
        <p:spPr>
          <a:xfrm>
            <a:off x="838200" y="365125"/>
            <a:ext cx="10515600" cy="3829685"/>
          </a:xfrm>
        </p:spPr>
        <p:txBody>
          <a:bodyPr/>
          <a:lstStyle/>
          <a:p>
            <a:r>
              <a:rPr lang="fa-IR" dirty="0">
                <a:solidFill>
                  <a:srgbClr val="FF0000"/>
                </a:solidFill>
              </a:rPr>
              <a:t>اشتباه گفتی                                </a:t>
            </a:r>
            <a:br>
              <a:rPr lang="fa-IR" dirty="0">
                <a:solidFill>
                  <a:srgbClr val="FF0000"/>
                </a:solidFill>
              </a:rPr>
            </a:br>
            <a:r>
              <a:rPr lang="fa-IR" dirty="0">
                <a:solidFill>
                  <a:srgbClr val="FF0000"/>
                </a:solidFill>
              </a:rPr>
              <a:t> دوباره صبر کن                              </a:t>
            </a:r>
            <a:endParaRPr lang="en-US" dirty="0">
              <a:solidFill>
                <a:srgbClr val="FF0000"/>
              </a:solidFill>
            </a:endParaRPr>
          </a:p>
        </p:txBody>
      </p:sp>
      <p:sp>
        <p:nvSpPr>
          <p:cNvPr id="4" name="Arrow: Curved Down 3">
            <a:extLst>
              <a:ext uri="{FF2B5EF4-FFF2-40B4-BE49-F238E27FC236}">
                <a16:creationId xmlns:a16="http://schemas.microsoft.com/office/drawing/2014/main" id="{9639A9B5-C4EB-4AFB-95E6-38D0861159A9}"/>
              </a:ext>
            </a:extLst>
          </p:cNvPr>
          <p:cNvSpPr/>
          <p:nvPr/>
        </p:nvSpPr>
        <p:spPr>
          <a:xfrm>
            <a:off x="2644140" y="1239519"/>
            <a:ext cx="1451610" cy="1931670"/>
          </a:xfrm>
          <a:prstGeom prst="curvedDownArrow">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urved Down 4">
            <a:extLst>
              <a:ext uri="{FF2B5EF4-FFF2-40B4-BE49-F238E27FC236}">
                <a16:creationId xmlns:a16="http://schemas.microsoft.com/office/drawing/2014/main" id="{0DB063CC-EFD5-4404-BDED-3A7C52B41841}"/>
              </a:ext>
            </a:extLst>
          </p:cNvPr>
          <p:cNvSpPr/>
          <p:nvPr/>
        </p:nvSpPr>
        <p:spPr>
          <a:xfrm>
            <a:off x="8804910" y="1239519"/>
            <a:ext cx="1451610" cy="1931670"/>
          </a:xfrm>
          <a:prstGeom prst="curvedDownArrow">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Right 5">
            <a:hlinkClick r:id="rId2" action="ppaction://hlinksldjump"/>
            <a:extLst>
              <a:ext uri="{FF2B5EF4-FFF2-40B4-BE49-F238E27FC236}">
                <a16:creationId xmlns:a16="http://schemas.microsoft.com/office/drawing/2014/main" id="{D2628FA4-2950-472E-B222-E3CBE9BE2132}"/>
              </a:ext>
            </a:extLst>
          </p:cNvPr>
          <p:cNvSpPr/>
          <p:nvPr/>
        </p:nvSpPr>
        <p:spPr>
          <a:xfrm>
            <a:off x="468630" y="4834890"/>
            <a:ext cx="3543300" cy="2023110"/>
          </a:xfrm>
          <a:prstGeom prst="rightArrow">
            <a:avLst/>
          </a:prstGeom>
          <a:solidFill>
            <a:srgbClr val="E441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بازگشت </a:t>
            </a:r>
            <a:endParaRPr lang="en-US" dirty="0"/>
          </a:p>
        </p:txBody>
      </p:sp>
    </p:spTree>
    <p:extLst>
      <p:ext uri="{BB962C8B-B14F-4D97-AF65-F5344CB8AC3E}">
        <p14:creationId xmlns:p14="http://schemas.microsoft.com/office/powerpoint/2010/main" val="225781602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hlinkClick r:id="rId2" action="ppaction://hlinksldjump"/>
            <a:extLst>
              <a:ext uri="{FF2B5EF4-FFF2-40B4-BE49-F238E27FC236}">
                <a16:creationId xmlns:a16="http://schemas.microsoft.com/office/drawing/2014/main" id="{34942F15-FC65-4CCF-9CF5-5874B62C3FA7}"/>
              </a:ext>
            </a:extLst>
          </p:cNvPr>
          <p:cNvSpPr/>
          <p:nvPr/>
        </p:nvSpPr>
        <p:spPr>
          <a:xfrm>
            <a:off x="3375660" y="1885950"/>
            <a:ext cx="1623060" cy="1405890"/>
          </a:xfrm>
          <a:prstGeom prst="hexagon">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dirty="0"/>
              <a:t>اصفهان</a:t>
            </a:r>
            <a:endParaRPr lang="en-US" dirty="0"/>
          </a:p>
        </p:txBody>
      </p:sp>
      <p:sp>
        <p:nvSpPr>
          <p:cNvPr id="3" name="Hexagon 2">
            <a:hlinkClick r:id="rId3" action="ppaction://hlinksldjump"/>
            <a:extLst>
              <a:ext uri="{FF2B5EF4-FFF2-40B4-BE49-F238E27FC236}">
                <a16:creationId xmlns:a16="http://schemas.microsoft.com/office/drawing/2014/main" id="{824ACEA4-00A2-427E-8AA6-8C539EB8BCB2}"/>
              </a:ext>
            </a:extLst>
          </p:cNvPr>
          <p:cNvSpPr/>
          <p:nvPr/>
        </p:nvSpPr>
        <p:spPr>
          <a:xfrm>
            <a:off x="7193280" y="3549016"/>
            <a:ext cx="1623060" cy="1405890"/>
          </a:xfrm>
          <a:prstGeom prst="hexagon">
            <a:avLst/>
          </a:prstGeom>
          <a:solidFill>
            <a:srgbClr val="771AD4"/>
          </a:solidFill>
          <a:ln w="76200">
            <a:solidFill>
              <a:srgbClr val="7B2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dirty="0"/>
              <a:t>کیش</a:t>
            </a:r>
            <a:endParaRPr lang="en-US" dirty="0"/>
          </a:p>
        </p:txBody>
      </p:sp>
      <p:sp>
        <p:nvSpPr>
          <p:cNvPr id="5" name="Hexagon 4">
            <a:hlinkClick r:id="rId4" action="ppaction://hlinksldjump"/>
            <a:extLst>
              <a:ext uri="{FF2B5EF4-FFF2-40B4-BE49-F238E27FC236}">
                <a16:creationId xmlns:a16="http://schemas.microsoft.com/office/drawing/2014/main" id="{961DE1B3-B1D5-4BC6-82B3-477FC3F4F0CF}"/>
              </a:ext>
            </a:extLst>
          </p:cNvPr>
          <p:cNvSpPr/>
          <p:nvPr/>
        </p:nvSpPr>
        <p:spPr>
          <a:xfrm>
            <a:off x="3375660" y="3566161"/>
            <a:ext cx="1623060" cy="1405890"/>
          </a:xfrm>
          <a:prstGeom prst="hexagon">
            <a:avLst/>
          </a:prstGeom>
          <a:solidFill>
            <a:srgbClr val="F70DA3"/>
          </a:solidFill>
          <a:ln w="76200">
            <a:solidFill>
              <a:srgbClr val="E00A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dirty="0"/>
              <a:t>تهران </a:t>
            </a:r>
            <a:endParaRPr lang="en-US" dirty="0"/>
          </a:p>
        </p:txBody>
      </p:sp>
      <p:sp>
        <p:nvSpPr>
          <p:cNvPr id="6" name="Hexagon 5">
            <a:hlinkClick r:id="rId5" action="ppaction://hlinksldjump"/>
            <a:extLst>
              <a:ext uri="{FF2B5EF4-FFF2-40B4-BE49-F238E27FC236}">
                <a16:creationId xmlns:a16="http://schemas.microsoft.com/office/drawing/2014/main" id="{E72B6253-EFD5-46B7-B493-EAC767220645}"/>
              </a:ext>
            </a:extLst>
          </p:cNvPr>
          <p:cNvSpPr/>
          <p:nvPr/>
        </p:nvSpPr>
        <p:spPr>
          <a:xfrm>
            <a:off x="5189220" y="3549016"/>
            <a:ext cx="1623060" cy="1405890"/>
          </a:xfrm>
          <a:prstGeom prst="hexagon">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dirty="0"/>
              <a:t>بجنورد</a:t>
            </a:r>
            <a:endParaRPr lang="en-US" dirty="0"/>
          </a:p>
        </p:txBody>
      </p:sp>
      <p:sp>
        <p:nvSpPr>
          <p:cNvPr id="7" name="Hexagon 6">
            <a:hlinkClick r:id="rId6" action="ppaction://hlinksldjump"/>
            <a:extLst>
              <a:ext uri="{FF2B5EF4-FFF2-40B4-BE49-F238E27FC236}">
                <a16:creationId xmlns:a16="http://schemas.microsoft.com/office/drawing/2014/main" id="{A1489CEA-029E-4D95-8CA1-E25672AFF2DF}"/>
              </a:ext>
            </a:extLst>
          </p:cNvPr>
          <p:cNvSpPr/>
          <p:nvPr/>
        </p:nvSpPr>
        <p:spPr>
          <a:xfrm>
            <a:off x="5189220" y="1885950"/>
            <a:ext cx="1623060" cy="1405890"/>
          </a:xfrm>
          <a:prstGeom prst="hexagon">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dirty="0"/>
              <a:t>شیراز</a:t>
            </a:r>
            <a:endParaRPr lang="en-US" dirty="0"/>
          </a:p>
        </p:txBody>
      </p:sp>
      <p:sp>
        <p:nvSpPr>
          <p:cNvPr id="8" name="Hexagon 7">
            <a:hlinkClick r:id="rId7" action="ppaction://hlinksldjump"/>
            <a:extLst>
              <a:ext uri="{FF2B5EF4-FFF2-40B4-BE49-F238E27FC236}">
                <a16:creationId xmlns:a16="http://schemas.microsoft.com/office/drawing/2014/main" id="{32C1426D-3A70-43A4-BAE7-19632444C7EE}"/>
              </a:ext>
            </a:extLst>
          </p:cNvPr>
          <p:cNvSpPr/>
          <p:nvPr/>
        </p:nvSpPr>
        <p:spPr>
          <a:xfrm>
            <a:off x="7185660" y="1903094"/>
            <a:ext cx="1623060" cy="1405890"/>
          </a:xfrm>
          <a:prstGeom prst="hexagon">
            <a:avLst/>
          </a:prstGeom>
          <a:solidFill>
            <a:srgbClr val="16CA08"/>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dirty="0"/>
              <a:t>مازندران</a:t>
            </a:r>
            <a:endParaRPr lang="en-US" dirty="0"/>
          </a:p>
        </p:txBody>
      </p:sp>
    </p:spTree>
    <p:extLst>
      <p:ext uri="{BB962C8B-B14F-4D97-AF65-F5344CB8AC3E}">
        <p14:creationId xmlns:p14="http://schemas.microsoft.com/office/powerpoint/2010/main" val="3728989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6F83AC-99A5-4719-8642-7ACDFA9C8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20" y="0"/>
            <a:ext cx="5974080" cy="6858000"/>
          </a:xfrm>
          <a:prstGeom prst="rect">
            <a:avLst/>
          </a:prstGeom>
        </p:spPr>
      </p:pic>
      <p:pic>
        <p:nvPicPr>
          <p:cNvPr id="8" name="Picture 7">
            <a:extLst>
              <a:ext uri="{FF2B5EF4-FFF2-40B4-BE49-F238E27FC236}">
                <a16:creationId xmlns:a16="http://schemas.microsoft.com/office/drawing/2014/main" id="{FA3B0195-D088-4754-9741-D7A1487FF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217920" cy="6858000"/>
          </a:xfrm>
          <a:prstGeom prst="rect">
            <a:avLst/>
          </a:prstGeom>
        </p:spPr>
      </p:pic>
      <p:sp>
        <p:nvSpPr>
          <p:cNvPr id="9" name="Hexagon 8">
            <a:extLst>
              <a:ext uri="{FF2B5EF4-FFF2-40B4-BE49-F238E27FC236}">
                <a16:creationId xmlns:a16="http://schemas.microsoft.com/office/drawing/2014/main" id="{131CA44E-870C-45D9-9FF4-7889B787AC4C}"/>
              </a:ext>
            </a:extLst>
          </p:cNvPr>
          <p:cNvSpPr/>
          <p:nvPr/>
        </p:nvSpPr>
        <p:spPr>
          <a:xfrm>
            <a:off x="-156210" y="0"/>
            <a:ext cx="1623060" cy="1405890"/>
          </a:xfrm>
          <a:prstGeom prst="hexagon">
            <a:avLst/>
          </a:prstGeom>
          <a:solidFill>
            <a:srgbClr val="16CA08"/>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dirty="0"/>
              <a:t>مازندران</a:t>
            </a:r>
            <a:endParaRPr lang="en-US" dirty="0"/>
          </a:p>
        </p:txBody>
      </p:sp>
      <p:sp>
        <p:nvSpPr>
          <p:cNvPr id="10" name="Arrow: Left 9">
            <a:hlinkClick r:id="rId4" action="ppaction://hlinksldjump"/>
            <a:extLst>
              <a:ext uri="{FF2B5EF4-FFF2-40B4-BE49-F238E27FC236}">
                <a16:creationId xmlns:a16="http://schemas.microsoft.com/office/drawing/2014/main" id="{34C949BD-9F6C-4FB6-9299-94EE1B811E32}"/>
              </a:ext>
            </a:extLst>
          </p:cNvPr>
          <p:cNvSpPr/>
          <p:nvPr/>
        </p:nvSpPr>
        <p:spPr>
          <a:xfrm>
            <a:off x="8058150" y="5509260"/>
            <a:ext cx="4133850" cy="1851660"/>
          </a:xfrm>
          <a:prstGeom prst="leftArrow">
            <a:avLst/>
          </a:prstGeom>
          <a:solidFill>
            <a:srgbClr val="1B8756"/>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برگشتن به صفحه اصلی عکس ها</a:t>
            </a:r>
            <a:endParaRPr lang="en-US" dirty="0"/>
          </a:p>
        </p:txBody>
      </p:sp>
    </p:spTree>
    <p:extLst>
      <p:ext uri="{BB962C8B-B14F-4D97-AF65-F5344CB8AC3E}">
        <p14:creationId xmlns:p14="http://schemas.microsoft.com/office/powerpoint/2010/main" val="2855822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81D423-7311-40B7-803A-EA927F27D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0"/>
            <a:ext cx="5486400" cy="6858000"/>
          </a:xfrm>
          <a:prstGeom prst="rect">
            <a:avLst/>
          </a:prstGeom>
        </p:spPr>
      </p:pic>
      <p:pic>
        <p:nvPicPr>
          <p:cNvPr id="6" name="Picture 5">
            <a:extLst>
              <a:ext uri="{FF2B5EF4-FFF2-40B4-BE49-F238E27FC236}">
                <a16:creationId xmlns:a16="http://schemas.microsoft.com/office/drawing/2014/main" id="{E32D9BF5-2261-46A8-9E07-3A01BBD4D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705600" cy="6858000"/>
          </a:xfrm>
          <a:prstGeom prst="rect">
            <a:avLst/>
          </a:prstGeom>
        </p:spPr>
      </p:pic>
      <p:sp>
        <p:nvSpPr>
          <p:cNvPr id="7" name="Hexagon 6">
            <a:extLst>
              <a:ext uri="{FF2B5EF4-FFF2-40B4-BE49-F238E27FC236}">
                <a16:creationId xmlns:a16="http://schemas.microsoft.com/office/drawing/2014/main" id="{C9A11BC8-7170-4892-982A-493CF381DEB0}"/>
              </a:ext>
            </a:extLst>
          </p:cNvPr>
          <p:cNvSpPr/>
          <p:nvPr/>
        </p:nvSpPr>
        <p:spPr>
          <a:xfrm>
            <a:off x="0" y="171450"/>
            <a:ext cx="1794510" cy="1634490"/>
          </a:xfrm>
          <a:prstGeom prst="hexagon">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شیراز </a:t>
            </a:r>
            <a:endParaRPr lang="en-US" dirty="0"/>
          </a:p>
        </p:txBody>
      </p:sp>
      <p:sp>
        <p:nvSpPr>
          <p:cNvPr id="8" name="Arrow: Left 7">
            <a:hlinkClick r:id="rId4" action="ppaction://hlinksldjump"/>
            <a:extLst>
              <a:ext uri="{FF2B5EF4-FFF2-40B4-BE49-F238E27FC236}">
                <a16:creationId xmlns:a16="http://schemas.microsoft.com/office/drawing/2014/main" id="{F7600D72-C050-47A1-8C99-981F6487DDC2}"/>
              </a:ext>
            </a:extLst>
          </p:cNvPr>
          <p:cNvSpPr/>
          <p:nvPr/>
        </p:nvSpPr>
        <p:spPr>
          <a:xfrm>
            <a:off x="8881110" y="5623560"/>
            <a:ext cx="3333750" cy="1485900"/>
          </a:xfrm>
          <a:prstGeom prst="leftArrow">
            <a:avLst/>
          </a:prstGeom>
          <a:solidFill>
            <a:srgbClr val="87F2FD"/>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برگشتن به صفحه اصلی عکس ها </a:t>
            </a:r>
            <a:endParaRPr lang="en-US" dirty="0"/>
          </a:p>
        </p:txBody>
      </p:sp>
    </p:spTree>
    <p:extLst>
      <p:ext uri="{BB962C8B-B14F-4D97-AF65-F5344CB8AC3E}">
        <p14:creationId xmlns:p14="http://schemas.microsoft.com/office/powerpoint/2010/main" val="2743606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813162-A852-4898-BC33-A9D5E443B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60670" cy="6858000"/>
          </a:xfrm>
          <a:prstGeom prst="rect">
            <a:avLst/>
          </a:prstGeom>
        </p:spPr>
      </p:pic>
      <p:pic>
        <p:nvPicPr>
          <p:cNvPr id="5" name="Picture 4">
            <a:extLst>
              <a:ext uri="{FF2B5EF4-FFF2-40B4-BE49-F238E27FC236}">
                <a16:creationId xmlns:a16="http://schemas.microsoft.com/office/drawing/2014/main" id="{B6F4366B-B018-41B2-AD1E-3EF6B4D51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0"/>
            <a:ext cx="6934200" cy="6858000"/>
          </a:xfrm>
          <a:prstGeom prst="rect">
            <a:avLst/>
          </a:prstGeom>
        </p:spPr>
      </p:pic>
      <p:sp>
        <p:nvSpPr>
          <p:cNvPr id="6" name="Hexagon 5">
            <a:hlinkClick r:id="" action="ppaction://hlinkshowjump?jump=nextslide"/>
            <a:extLst>
              <a:ext uri="{FF2B5EF4-FFF2-40B4-BE49-F238E27FC236}">
                <a16:creationId xmlns:a16="http://schemas.microsoft.com/office/drawing/2014/main" id="{2A248F8E-977E-47DC-8EDD-68FE48DC6768}"/>
              </a:ext>
            </a:extLst>
          </p:cNvPr>
          <p:cNvSpPr/>
          <p:nvPr/>
        </p:nvSpPr>
        <p:spPr>
          <a:xfrm>
            <a:off x="0" y="0"/>
            <a:ext cx="1623060" cy="1405890"/>
          </a:xfrm>
          <a:prstGeom prst="hexagon">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dirty="0"/>
              <a:t>اصفهان</a:t>
            </a:r>
            <a:endParaRPr lang="en-US" dirty="0"/>
          </a:p>
        </p:txBody>
      </p:sp>
      <p:sp>
        <p:nvSpPr>
          <p:cNvPr id="7" name="Arrow: Left 6">
            <a:hlinkClick r:id="rId4" action="ppaction://hlinksldjump"/>
            <a:extLst>
              <a:ext uri="{FF2B5EF4-FFF2-40B4-BE49-F238E27FC236}">
                <a16:creationId xmlns:a16="http://schemas.microsoft.com/office/drawing/2014/main" id="{7933D369-48B4-42B8-B593-A8970A9587C8}"/>
              </a:ext>
            </a:extLst>
          </p:cNvPr>
          <p:cNvSpPr/>
          <p:nvPr/>
        </p:nvSpPr>
        <p:spPr>
          <a:xfrm>
            <a:off x="8454390" y="5703570"/>
            <a:ext cx="3646170" cy="1554480"/>
          </a:xfrm>
          <a:prstGeom prst="leftArrow">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برگشتن به صفحه اصلی عکس ها </a:t>
            </a:r>
            <a:endParaRPr lang="en-US" dirty="0"/>
          </a:p>
        </p:txBody>
      </p:sp>
    </p:spTree>
    <p:extLst>
      <p:ext uri="{BB962C8B-B14F-4D97-AF65-F5344CB8AC3E}">
        <p14:creationId xmlns:p14="http://schemas.microsoft.com/office/powerpoint/2010/main" val="3981748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8F49FE-5C4F-48F2-9D14-0EE180675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 y="0"/>
            <a:ext cx="5692140" cy="6858000"/>
          </a:xfrm>
          <a:prstGeom prst="rect">
            <a:avLst/>
          </a:prstGeom>
        </p:spPr>
      </p:pic>
      <p:pic>
        <p:nvPicPr>
          <p:cNvPr id="9" name="Picture 8">
            <a:extLst>
              <a:ext uri="{FF2B5EF4-FFF2-40B4-BE49-F238E27FC236}">
                <a16:creationId xmlns:a16="http://schemas.microsoft.com/office/drawing/2014/main" id="{BDE5DBC2-1FDF-4FB5-A9EC-9288EED37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670" y="0"/>
            <a:ext cx="7996092" cy="6858000"/>
          </a:xfrm>
          <a:prstGeom prst="rect">
            <a:avLst/>
          </a:prstGeom>
        </p:spPr>
      </p:pic>
      <p:sp>
        <p:nvSpPr>
          <p:cNvPr id="10" name="Arrow: Left 9">
            <a:hlinkClick r:id="rId4" action="ppaction://hlinksldjump"/>
            <a:extLst>
              <a:ext uri="{FF2B5EF4-FFF2-40B4-BE49-F238E27FC236}">
                <a16:creationId xmlns:a16="http://schemas.microsoft.com/office/drawing/2014/main" id="{36811C4A-AAE1-4CE5-90B4-B7F65F09F28B}"/>
              </a:ext>
            </a:extLst>
          </p:cNvPr>
          <p:cNvSpPr/>
          <p:nvPr/>
        </p:nvSpPr>
        <p:spPr>
          <a:xfrm>
            <a:off x="8526780" y="5429250"/>
            <a:ext cx="3817620" cy="1737360"/>
          </a:xfrm>
          <a:prstGeom prst="leftArrow">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برگشتن صفحه  اصلی عکس ها </a:t>
            </a:r>
            <a:endParaRPr lang="en-US" dirty="0"/>
          </a:p>
        </p:txBody>
      </p:sp>
      <p:pic>
        <p:nvPicPr>
          <p:cNvPr id="11" name="Picture 10">
            <a:extLst>
              <a:ext uri="{FF2B5EF4-FFF2-40B4-BE49-F238E27FC236}">
                <a16:creationId xmlns:a16="http://schemas.microsoft.com/office/drawing/2014/main" id="{A1C0EA4F-F299-4F01-AF14-AA49DD796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 y="0"/>
            <a:ext cx="6206490" cy="6858000"/>
          </a:xfrm>
          <a:prstGeom prst="rect">
            <a:avLst/>
          </a:prstGeom>
        </p:spPr>
      </p:pic>
      <p:sp>
        <p:nvSpPr>
          <p:cNvPr id="12" name="Hexagon 11">
            <a:hlinkClick r:id="" action="ppaction://hlinkshowjump?jump=nextslide"/>
            <a:extLst>
              <a:ext uri="{FF2B5EF4-FFF2-40B4-BE49-F238E27FC236}">
                <a16:creationId xmlns:a16="http://schemas.microsoft.com/office/drawing/2014/main" id="{8F62C17E-60F0-4D2D-8FD7-013FF95F5313}"/>
              </a:ext>
            </a:extLst>
          </p:cNvPr>
          <p:cNvSpPr/>
          <p:nvPr/>
        </p:nvSpPr>
        <p:spPr>
          <a:xfrm>
            <a:off x="-80010" y="160020"/>
            <a:ext cx="1623060" cy="1405890"/>
          </a:xfrm>
          <a:prstGeom prst="hexagon">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dirty="0"/>
              <a:t>بجنورد</a:t>
            </a:r>
            <a:endParaRPr lang="en-US" dirty="0"/>
          </a:p>
        </p:txBody>
      </p:sp>
    </p:spTree>
    <p:extLst>
      <p:ext uri="{BB962C8B-B14F-4D97-AF65-F5344CB8AC3E}">
        <p14:creationId xmlns:p14="http://schemas.microsoft.com/office/powerpoint/2010/main" val="364151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6E7D-E7EC-460C-B31E-02DEFE0BA378}"/>
              </a:ext>
            </a:extLst>
          </p:cNvPr>
          <p:cNvSpPr>
            <a:spLocks noGrp="1"/>
          </p:cNvSpPr>
          <p:nvPr>
            <p:ph type="ctrTitle"/>
          </p:nvPr>
        </p:nvSpPr>
        <p:spPr>
          <a:xfrm>
            <a:off x="1821180" y="617220"/>
            <a:ext cx="9144000" cy="4549140"/>
          </a:xfrm>
        </p:spPr>
        <p:txBody>
          <a:bodyPr>
            <a:normAutofit fontScale="90000"/>
          </a:bodyPr>
          <a:lstStyle/>
          <a:p>
            <a:r>
              <a:rPr lang="fa-IR" sz="5300" dirty="0">
                <a:solidFill>
                  <a:srgbClr val="A0289A"/>
                </a:solidFill>
              </a:rPr>
              <a:t>راهنما :</a:t>
            </a:r>
            <a:br>
              <a:rPr lang="fa-IR" sz="4000" dirty="0">
                <a:solidFill>
                  <a:srgbClr val="A0289A"/>
                </a:solidFill>
              </a:rPr>
            </a:br>
            <a:r>
              <a:rPr lang="fa-IR" sz="4000" dirty="0">
                <a:solidFill>
                  <a:srgbClr val="A0289A"/>
                </a:solidFill>
              </a:rPr>
              <a:t>روی جواب های دایره شکل بزن اگر درست بود روی دکمه رفتن به سوال بعدی بز و اگر اشتباه بود روی دکمه بازگشت بزن </a:t>
            </a:r>
            <a:br>
              <a:rPr lang="fa-IR" sz="4000" dirty="0">
                <a:solidFill>
                  <a:srgbClr val="A0289A"/>
                </a:solidFill>
              </a:rPr>
            </a:br>
            <a:r>
              <a:rPr lang="fa-IR" sz="4000" dirty="0">
                <a:solidFill>
                  <a:srgbClr val="A0289A"/>
                </a:solidFill>
              </a:rPr>
              <a:t>توجه کن که وقتی سه سوال را درست جواب  دادی روی دکمه رفتن به قسمت عکسا کلیک کن</a:t>
            </a:r>
            <a:r>
              <a:rPr lang="fa-IR" sz="4800" dirty="0">
                <a:solidFill>
                  <a:srgbClr val="A0289A"/>
                </a:solidFill>
              </a:rPr>
              <a:t> </a:t>
            </a:r>
            <a:r>
              <a:rPr lang="fa-IR" dirty="0">
                <a:solidFill>
                  <a:srgbClr val="A0289A"/>
                </a:solidFill>
              </a:rPr>
              <a:t>  </a:t>
            </a:r>
            <a:br>
              <a:rPr lang="fa-IR" dirty="0">
                <a:solidFill>
                  <a:srgbClr val="A0289A"/>
                </a:solidFill>
              </a:rPr>
            </a:br>
            <a:r>
              <a:rPr lang="fa-IR" sz="4000" dirty="0">
                <a:solidFill>
                  <a:srgbClr val="A0289A"/>
                </a:solidFill>
              </a:rPr>
              <a:t>وقتی کیک کردی شش  شش ضلعی برات میاد روی هرکدام بزنی عکس مربوط به ان شهر ویا استان را نشان می دهد</a:t>
            </a:r>
            <a:endParaRPr lang="en-US" sz="4000" dirty="0">
              <a:solidFill>
                <a:srgbClr val="A0289A"/>
              </a:solidFill>
            </a:endParaRPr>
          </a:p>
        </p:txBody>
      </p:sp>
    </p:spTree>
    <p:extLst>
      <p:ext uri="{BB962C8B-B14F-4D97-AF65-F5344CB8AC3E}">
        <p14:creationId xmlns:p14="http://schemas.microsoft.com/office/powerpoint/2010/main" val="2387684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C895A-FB37-4F57-A028-EF19DBF59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5238" cy="6858000"/>
          </a:xfrm>
          <a:prstGeom prst="rect">
            <a:avLst/>
          </a:prstGeom>
        </p:spPr>
      </p:pic>
      <p:pic>
        <p:nvPicPr>
          <p:cNvPr id="5" name="Picture 4">
            <a:extLst>
              <a:ext uri="{FF2B5EF4-FFF2-40B4-BE49-F238E27FC236}">
                <a16:creationId xmlns:a16="http://schemas.microsoft.com/office/drawing/2014/main" id="{CA25DF86-2A72-48A2-9F79-624AB315B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95238" cy="6858000"/>
          </a:xfrm>
          <a:prstGeom prst="rect">
            <a:avLst/>
          </a:prstGeom>
        </p:spPr>
      </p:pic>
      <p:sp>
        <p:nvSpPr>
          <p:cNvPr id="6" name="Hexagon 5">
            <a:hlinkClick r:id="" action="ppaction://hlinkshowjump?jump=nextslide"/>
            <a:extLst>
              <a:ext uri="{FF2B5EF4-FFF2-40B4-BE49-F238E27FC236}">
                <a16:creationId xmlns:a16="http://schemas.microsoft.com/office/drawing/2014/main" id="{A02BA404-B020-4602-B68F-09B7B01E6C18}"/>
              </a:ext>
            </a:extLst>
          </p:cNvPr>
          <p:cNvSpPr/>
          <p:nvPr/>
        </p:nvSpPr>
        <p:spPr>
          <a:xfrm>
            <a:off x="0" y="0"/>
            <a:ext cx="1623060" cy="1405890"/>
          </a:xfrm>
          <a:prstGeom prst="hexagon">
            <a:avLst/>
          </a:prstGeom>
          <a:solidFill>
            <a:srgbClr val="771AD4"/>
          </a:solidFill>
          <a:ln w="76200">
            <a:solidFill>
              <a:srgbClr val="7B2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dirty="0"/>
              <a:t>کیش</a:t>
            </a:r>
            <a:endParaRPr lang="en-US" dirty="0"/>
          </a:p>
        </p:txBody>
      </p:sp>
      <p:sp>
        <p:nvSpPr>
          <p:cNvPr id="7" name="Arrow: Left 6">
            <a:hlinkClick r:id="rId4" action="ppaction://hlinksldjump"/>
            <a:extLst>
              <a:ext uri="{FF2B5EF4-FFF2-40B4-BE49-F238E27FC236}">
                <a16:creationId xmlns:a16="http://schemas.microsoft.com/office/drawing/2014/main" id="{8745AFAF-D7F5-4108-867E-82676D7E3192}"/>
              </a:ext>
            </a:extLst>
          </p:cNvPr>
          <p:cNvSpPr/>
          <p:nvPr/>
        </p:nvSpPr>
        <p:spPr>
          <a:xfrm>
            <a:off x="8503921" y="5132070"/>
            <a:ext cx="3966210" cy="2045970"/>
          </a:xfrm>
          <a:prstGeom prst="leftArrow">
            <a:avLst/>
          </a:prstGeom>
          <a:solidFill>
            <a:srgbClr val="9900FF"/>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برگشتن  به صفحه اصلی عکس ها </a:t>
            </a:r>
            <a:endParaRPr lang="en-US" dirty="0"/>
          </a:p>
        </p:txBody>
      </p:sp>
    </p:spTree>
    <p:extLst>
      <p:ext uri="{BB962C8B-B14F-4D97-AF65-F5344CB8AC3E}">
        <p14:creationId xmlns:p14="http://schemas.microsoft.com/office/powerpoint/2010/main" val="160059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34F02E-6E88-4A87-B7DD-E21C771F5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343650" cy="6858000"/>
          </a:xfrm>
          <a:prstGeom prst="rect">
            <a:avLst/>
          </a:prstGeom>
        </p:spPr>
      </p:pic>
      <p:pic>
        <p:nvPicPr>
          <p:cNvPr id="5" name="Picture 4">
            <a:extLst>
              <a:ext uri="{FF2B5EF4-FFF2-40B4-BE49-F238E27FC236}">
                <a16:creationId xmlns:a16="http://schemas.microsoft.com/office/drawing/2014/main" id="{596597FC-BD44-4337-ADC8-8CA1C8FDE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640" y="0"/>
            <a:ext cx="6023610" cy="6858000"/>
          </a:xfrm>
          <a:prstGeom prst="rect">
            <a:avLst/>
          </a:prstGeom>
        </p:spPr>
      </p:pic>
      <p:sp>
        <p:nvSpPr>
          <p:cNvPr id="6" name="Hexagon 5">
            <a:hlinkClick r:id="" action="ppaction://hlinkshowjump?jump=nextslide"/>
            <a:extLst>
              <a:ext uri="{FF2B5EF4-FFF2-40B4-BE49-F238E27FC236}">
                <a16:creationId xmlns:a16="http://schemas.microsoft.com/office/drawing/2014/main" id="{69975570-F4C9-4592-BA14-B3D0AFBF974E}"/>
              </a:ext>
            </a:extLst>
          </p:cNvPr>
          <p:cNvSpPr/>
          <p:nvPr/>
        </p:nvSpPr>
        <p:spPr>
          <a:xfrm>
            <a:off x="129540" y="91441"/>
            <a:ext cx="1623060" cy="1405890"/>
          </a:xfrm>
          <a:prstGeom prst="hexagon">
            <a:avLst/>
          </a:prstGeom>
          <a:solidFill>
            <a:srgbClr val="F70DA3"/>
          </a:solidFill>
          <a:ln w="76200">
            <a:solidFill>
              <a:srgbClr val="DD21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dirty="0"/>
              <a:t>تهران </a:t>
            </a:r>
            <a:endParaRPr lang="en-US" dirty="0"/>
          </a:p>
        </p:txBody>
      </p:sp>
      <p:sp>
        <p:nvSpPr>
          <p:cNvPr id="7" name="Arrow: Left 6">
            <a:hlinkClick r:id="rId4" action="ppaction://hlinksldjump"/>
            <a:extLst>
              <a:ext uri="{FF2B5EF4-FFF2-40B4-BE49-F238E27FC236}">
                <a16:creationId xmlns:a16="http://schemas.microsoft.com/office/drawing/2014/main" id="{2303242E-1260-43EB-AEE1-6546A283DFE0}"/>
              </a:ext>
            </a:extLst>
          </p:cNvPr>
          <p:cNvSpPr/>
          <p:nvPr/>
        </p:nvSpPr>
        <p:spPr>
          <a:xfrm>
            <a:off x="8503920" y="5292090"/>
            <a:ext cx="3688079" cy="2023110"/>
          </a:xfrm>
          <a:prstGeom prst="leftArrow">
            <a:avLst/>
          </a:prstGeom>
          <a:solidFill>
            <a:srgbClr val="F31594"/>
          </a:solidFill>
          <a:ln w="76200">
            <a:solidFill>
              <a:srgbClr val="D40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برگشت به صفحه اصلی عکس ها </a:t>
            </a:r>
            <a:endParaRPr lang="en-US" dirty="0"/>
          </a:p>
        </p:txBody>
      </p:sp>
    </p:spTree>
    <p:extLst>
      <p:ext uri="{BB962C8B-B14F-4D97-AF65-F5344CB8AC3E}">
        <p14:creationId xmlns:p14="http://schemas.microsoft.com/office/powerpoint/2010/main" val="4073076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7391E-6D9A-4C76-B0DF-3DAAB84497A8}"/>
              </a:ext>
            </a:extLst>
          </p:cNvPr>
          <p:cNvSpPr>
            <a:spLocks noGrp="1"/>
          </p:cNvSpPr>
          <p:nvPr>
            <p:ph type="ctrTitle"/>
          </p:nvPr>
        </p:nvSpPr>
        <p:spPr/>
        <p:txBody>
          <a:bodyPr/>
          <a:lstStyle/>
          <a:p>
            <a:r>
              <a:rPr lang="fa-IR" dirty="0"/>
              <a:t>خدانگهدار</a:t>
            </a:r>
            <a:endParaRPr lang="en-US" dirty="0"/>
          </a:p>
        </p:txBody>
      </p:sp>
    </p:spTree>
    <p:extLst>
      <p:ext uri="{BB962C8B-B14F-4D97-AF65-F5344CB8AC3E}">
        <p14:creationId xmlns:p14="http://schemas.microsoft.com/office/powerpoint/2010/main" val="243139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00C252-5792-4FEB-8A70-39BFF7187BA1}"/>
              </a:ext>
            </a:extLst>
          </p:cNvPr>
          <p:cNvSpPr>
            <a:spLocks noGrp="1"/>
          </p:cNvSpPr>
          <p:nvPr>
            <p:ph type="ctrTitle"/>
          </p:nvPr>
        </p:nvSpPr>
        <p:spPr>
          <a:xfrm>
            <a:off x="2692398" y="1871131"/>
            <a:ext cx="6815669" cy="2872319"/>
          </a:xfrm>
        </p:spPr>
        <p:txBody>
          <a:bodyPr/>
          <a:lstStyle/>
          <a:p>
            <a:r>
              <a:rPr lang="fa-IR" dirty="0"/>
              <a:t>جواب درست کدام است ؟</a:t>
            </a:r>
            <a:br>
              <a:rPr lang="fa-IR" dirty="0"/>
            </a:br>
            <a:br>
              <a:rPr lang="fa-IR" dirty="0"/>
            </a:br>
            <a:endParaRPr lang="en-US" dirty="0"/>
          </a:p>
        </p:txBody>
      </p:sp>
      <p:sp>
        <p:nvSpPr>
          <p:cNvPr id="6" name="Oval 5">
            <a:hlinkClick r:id="rId2" action="ppaction://hlinksldjump"/>
            <a:extLst>
              <a:ext uri="{FF2B5EF4-FFF2-40B4-BE49-F238E27FC236}">
                <a16:creationId xmlns:a16="http://schemas.microsoft.com/office/drawing/2014/main" id="{14043539-E376-4826-9E5D-C27B412A8B66}"/>
              </a:ext>
            </a:extLst>
          </p:cNvPr>
          <p:cNvSpPr/>
          <p:nvPr/>
        </p:nvSpPr>
        <p:spPr>
          <a:xfrm>
            <a:off x="3017520" y="3429000"/>
            <a:ext cx="2468880" cy="1988820"/>
          </a:xfrm>
          <a:prstGeom prst="ellipse">
            <a:avLst/>
          </a:prstGeom>
          <a:solidFill>
            <a:srgbClr val="00B05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مازندران در جنوب است</a:t>
            </a:r>
            <a:endParaRPr lang="en-US" dirty="0"/>
          </a:p>
        </p:txBody>
      </p:sp>
      <p:sp>
        <p:nvSpPr>
          <p:cNvPr id="7" name="Oval 6">
            <a:hlinkClick r:id="rId3" action="ppaction://hlinksldjump"/>
            <a:extLst>
              <a:ext uri="{FF2B5EF4-FFF2-40B4-BE49-F238E27FC236}">
                <a16:creationId xmlns:a16="http://schemas.microsoft.com/office/drawing/2014/main" id="{7308A175-F9A0-4FEC-9720-74FE365A7026}"/>
              </a:ext>
            </a:extLst>
          </p:cNvPr>
          <p:cNvSpPr/>
          <p:nvPr/>
        </p:nvSpPr>
        <p:spPr>
          <a:xfrm>
            <a:off x="6816090" y="3429000"/>
            <a:ext cx="2468880" cy="1988820"/>
          </a:xfrm>
          <a:prstGeom prst="ellipse">
            <a:avLst/>
          </a:prstGeom>
          <a:solidFill>
            <a:srgbClr val="00B05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مازندران درشمال است</a:t>
            </a:r>
            <a:endParaRPr lang="en-US" dirty="0"/>
          </a:p>
        </p:txBody>
      </p:sp>
    </p:spTree>
    <p:extLst>
      <p:ext uri="{BB962C8B-B14F-4D97-AF65-F5344CB8AC3E}">
        <p14:creationId xmlns:p14="http://schemas.microsoft.com/office/powerpoint/2010/main" val="2035952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B463-2C68-42D8-B3DF-1C01993EA44E}"/>
              </a:ext>
            </a:extLst>
          </p:cNvPr>
          <p:cNvSpPr>
            <a:spLocks noGrp="1"/>
          </p:cNvSpPr>
          <p:nvPr>
            <p:ph type="ctrTitle"/>
          </p:nvPr>
        </p:nvSpPr>
        <p:spPr>
          <a:xfrm>
            <a:off x="1524000" y="1122362"/>
            <a:ext cx="9144000" cy="2455227"/>
          </a:xfrm>
        </p:spPr>
        <p:txBody>
          <a:bodyPr/>
          <a:lstStyle/>
          <a:p>
            <a:r>
              <a:rPr lang="fa-IR" dirty="0">
                <a:solidFill>
                  <a:srgbClr val="00B050"/>
                </a:solidFill>
              </a:rPr>
              <a:t>افرین درست گفتی </a:t>
            </a:r>
            <a:endParaRPr lang="en-US" dirty="0">
              <a:solidFill>
                <a:srgbClr val="00B050"/>
              </a:solidFill>
            </a:endParaRPr>
          </a:p>
        </p:txBody>
      </p:sp>
      <p:sp>
        <p:nvSpPr>
          <p:cNvPr id="4" name="Star: 5 Points 3">
            <a:extLst>
              <a:ext uri="{FF2B5EF4-FFF2-40B4-BE49-F238E27FC236}">
                <a16:creationId xmlns:a16="http://schemas.microsoft.com/office/drawing/2014/main" id="{A0406529-1182-483F-96D7-B8FAB34AA030}"/>
              </a:ext>
            </a:extLst>
          </p:cNvPr>
          <p:cNvSpPr/>
          <p:nvPr/>
        </p:nvSpPr>
        <p:spPr>
          <a:xfrm>
            <a:off x="2068830" y="2148840"/>
            <a:ext cx="1417320" cy="1417320"/>
          </a:xfrm>
          <a:prstGeom prst="star5">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ACB05AD1-6AF5-4953-AED0-60311B823DF7}"/>
              </a:ext>
            </a:extLst>
          </p:cNvPr>
          <p:cNvSpPr/>
          <p:nvPr/>
        </p:nvSpPr>
        <p:spPr>
          <a:xfrm>
            <a:off x="8618220" y="2230755"/>
            <a:ext cx="1417320" cy="1417320"/>
          </a:xfrm>
          <a:prstGeom prst="star5">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hlinkClick r:id="rId2" action="ppaction://hlinksldjump"/>
            <a:extLst>
              <a:ext uri="{FF2B5EF4-FFF2-40B4-BE49-F238E27FC236}">
                <a16:creationId xmlns:a16="http://schemas.microsoft.com/office/drawing/2014/main" id="{73A65196-155A-4BD5-ABCD-E2B24F7B35F6}"/>
              </a:ext>
            </a:extLst>
          </p:cNvPr>
          <p:cNvSpPr/>
          <p:nvPr/>
        </p:nvSpPr>
        <p:spPr>
          <a:xfrm>
            <a:off x="7726680" y="4137660"/>
            <a:ext cx="3417570" cy="2354580"/>
          </a:xfrm>
          <a:prstGeom prst="leftArrow">
            <a:avLst/>
          </a:prstGeom>
          <a:solidFill>
            <a:srgbClr val="40C8A4"/>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رفت به سوال بعدی </a:t>
            </a:r>
            <a:endParaRPr lang="en-US" dirty="0"/>
          </a:p>
        </p:txBody>
      </p:sp>
    </p:spTree>
    <p:extLst>
      <p:ext uri="{BB962C8B-B14F-4D97-AF65-F5344CB8AC3E}">
        <p14:creationId xmlns:p14="http://schemas.microsoft.com/office/powerpoint/2010/main" val="3869598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DF47-9586-4BDD-AB58-B1FC2E217ABD}"/>
              </a:ext>
            </a:extLst>
          </p:cNvPr>
          <p:cNvSpPr>
            <a:spLocks noGrp="1"/>
          </p:cNvSpPr>
          <p:nvPr>
            <p:ph type="ctrTitle"/>
          </p:nvPr>
        </p:nvSpPr>
        <p:spPr/>
        <p:txBody>
          <a:bodyPr/>
          <a:lstStyle/>
          <a:p>
            <a:r>
              <a:rPr lang="fa-IR" dirty="0">
                <a:solidFill>
                  <a:srgbClr val="FF0000"/>
                </a:solidFill>
              </a:rPr>
              <a:t>اشتباه گفتی </a:t>
            </a:r>
            <a:br>
              <a:rPr lang="fa-IR" dirty="0">
                <a:solidFill>
                  <a:srgbClr val="FF0000"/>
                </a:solidFill>
              </a:rPr>
            </a:br>
            <a:r>
              <a:rPr lang="fa-IR" dirty="0">
                <a:solidFill>
                  <a:srgbClr val="FF0000"/>
                </a:solidFill>
              </a:rPr>
              <a:t>دوبار سعی کن</a:t>
            </a:r>
            <a:endParaRPr lang="en-US" dirty="0">
              <a:solidFill>
                <a:srgbClr val="FF0000"/>
              </a:solidFill>
            </a:endParaRPr>
          </a:p>
        </p:txBody>
      </p:sp>
      <p:sp>
        <p:nvSpPr>
          <p:cNvPr id="4" name="Arrow: Curved Down 3">
            <a:extLst>
              <a:ext uri="{FF2B5EF4-FFF2-40B4-BE49-F238E27FC236}">
                <a16:creationId xmlns:a16="http://schemas.microsoft.com/office/drawing/2014/main" id="{053B5681-6B0F-42A0-9E2A-68AE342FE220}"/>
              </a:ext>
            </a:extLst>
          </p:cNvPr>
          <p:cNvSpPr/>
          <p:nvPr/>
        </p:nvSpPr>
        <p:spPr>
          <a:xfrm>
            <a:off x="1977390" y="1897380"/>
            <a:ext cx="1440180" cy="1165860"/>
          </a:xfrm>
          <a:prstGeom prst="curvedDownArrow">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urved Down 5">
            <a:extLst>
              <a:ext uri="{FF2B5EF4-FFF2-40B4-BE49-F238E27FC236}">
                <a16:creationId xmlns:a16="http://schemas.microsoft.com/office/drawing/2014/main" id="{C0A53993-F636-4077-A2D4-A08E33070F85}"/>
              </a:ext>
            </a:extLst>
          </p:cNvPr>
          <p:cNvSpPr/>
          <p:nvPr/>
        </p:nvSpPr>
        <p:spPr>
          <a:xfrm>
            <a:off x="8656320" y="1981200"/>
            <a:ext cx="1440180" cy="1165860"/>
          </a:xfrm>
          <a:prstGeom prst="curvedDownArrow">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Right 7">
            <a:hlinkClick r:id="rId2" action="ppaction://hlinksldjump"/>
            <a:extLst>
              <a:ext uri="{FF2B5EF4-FFF2-40B4-BE49-F238E27FC236}">
                <a16:creationId xmlns:a16="http://schemas.microsoft.com/office/drawing/2014/main" id="{8012F3E5-779F-4E9D-AB2B-37604784210B}"/>
              </a:ext>
            </a:extLst>
          </p:cNvPr>
          <p:cNvSpPr/>
          <p:nvPr/>
        </p:nvSpPr>
        <p:spPr>
          <a:xfrm>
            <a:off x="457200" y="4503420"/>
            <a:ext cx="3040380" cy="2274570"/>
          </a:xfrm>
          <a:prstGeom prst="rightArrow">
            <a:avLst/>
          </a:prstGeom>
          <a:solidFill>
            <a:srgbClr val="E63A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بازگشت</a:t>
            </a:r>
            <a:endParaRPr lang="en-US" dirty="0"/>
          </a:p>
        </p:txBody>
      </p:sp>
    </p:spTree>
    <p:extLst>
      <p:ext uri="{BB962C8B-B14F-4D97-AF65-F5344CB8AC3E}">
        <p14:creationId xmlns:p14="http://schemas.microsoft.com/office/powerpoint/2010/main" val="4179135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5EA5-AC29-47A3-9173-D9EF69E1639B}"/>
              </a:ext>
            </a:extLst>
          </p:cNvPr>
          <p:cNvSpPr>
            <a:spLocks noGrp="1"/>
          </p:cNvSpPr>
          <p:nvPr>
            <p:ph type="title"/>
          </p:nvPr>
        </p:nvSpPr>
        <p:spPr>
          <a:xfrm>
            <a:off x="746760" y="2103437"/>
            <a:ext cx="10515600" cy="3028633"/>
          </a:xfrm>
        </p:spPr>
        <p:txBody>
          <a:bodyPr/>
          <a:lstStyle/>
          <a:p>
            <a:r>
              <a:rPr lang="fa-IR" dirty="0"/>
              <a:t>کدام  گزینه درست است ؟                 </a:t>
            </a:r>
            <a:br>
              <a:rPr lang="fa-IR" dirty="0"/>
            </a:br>
            <a:r>
              <a:rPr lang="fa-IR" dirty="0"/>
              <a:t>                      </a:t>
            </a:r>
            <a:br>
              <a:rPr lang="en-US" dirty="0"/>
            </a:br>
            <a:endParaRPr lang="en-US" dirty="0"/>
          </a:p>
        </p:txBody>
      </p:sp>
      <p:sp>
        <p:nvSpPr>
          <p:cNvPr id="4" name="Oval 3">
            <a:hlinkClick r:id="rId2" action="ppaction://hlinksldjump"/>
            <a:extLst>
              <a:ext uri="{FF2B5EF4-FFF2-40B4-BE49-F238E27FC236}">
                <a16:creationId xmlns:a16="http://schemas.microsoft.com/office/drawing/2014/main" id="{D8729D0B-2236-475B-B91D-4DAD259CFF2F}"/>
              </a:ext>
            </a:extLst>
          </p:cNvPr>
          <p:cNvSpPr/>
          <p:nvPr/>
        </p:nvSpPr>
        <p:spPr>
          <a:xfrm>
            <a:off x="1546860" y="3617753"/>
            <a:ext cx="2274570" cy="1508760"/>
          </a:xfrm>
          <a:prstGeom prst="ellipse">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مقبر حافظ در شیراز است </a:t>
            </a:r>
            <a:endParaRPr lang="en-US" dirty="0"/>
          </a:p>
        </p:txBody>
      </p:sp>
      <p:sp>
        <p:nvSpPr>
          <p:cNvPr id="5" name="Oval 4">
            <a:hlinkClick r:id="rId3" action="ppaction://hlinksldjump"/>
            <a:extLst>
              <a:ext uri="{FF2B5EF4-FFF2-40B4-BE49-F238E27FC236}">
                <a16:creationId xmlns:a16="http://schemas.microsoft.com/office/drawing/2014/main" id="{7AC6E3C3-96EB-486C-A5A8-0254B118DDF4}"/>
              </a:ext>
            </a:extLst>
          </p:cNvPr>
          <p:cNvSpPr/>
          <p:nvPr/>
        </p:nvSpPr>
        <p:spPr>
          <a:xfrm>
            <a:off x="6896100" y="3729990"/>
            <a:ext cx="2274570" cy="1508760"/>
          </a:xfrm>
          <a:prstGeom prst="ellipse">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مقبر حافظ در همدان است</a:t>
            </a:r>
            <a:endParaRPr lang="en-US" dirty="0"/>
          </a:p>
        </p:txBody>
      </p:sp>
    </p:spTree>
    <p:extLst>
      <p:ext uri="{BB962C8B-B14F-4D97-AF65-F5344CB8AC3E}">
        <p14:creationId xmlns:p14="http://schemas.microsoft.com/office/powerpoint/2010/main" val="1379469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B463-2C68-42D8-B3DF-1C01993EA44E}"/>
              </a:ext>
            </a:extLst>
          </p:cNvPr>
          <p:cNvSpPr>
            <a:spLocks noGrp="1"/>
          </p:cNvSpPr>
          <p:nvPr>
            <p:ph type="ctrTitle"/>
          </p:nvPr>
        </p:nvSpPr>
        <p:spPr>
          <a:xfrm>
            <a:off x="1524000" y="1122362"/>
            <a:ext cx="9144000" cy="2455227"/>
          </a:xfrm>
        </p:spPr>
        <p:txBody>
          <a:bodyPr/>
          <a:lstStyle/>
          <a:p>
            <a:r>
              <a:rPr lang="fa-IR" dirty="0">
                <a:solidFill>
                  <a:srgbClr val="00B050"/>
                </a:solidFill>
              </a:rPr>
              <a:t>افرین درست گفتی </a:t>
            </a:r>
            <a:endParaRPr lang="en-US" dirty="0">
              <a:solidFill>
                <a:srgbClr val="00B050"/>
              </a:solidFill>
            </a:endParaRPr>
          </a:p>
        </p:txBody>
      </p:sp>
      <p:sp>
        <p:nvSpPr>
          <p:cNvPr id="7" name="Star: 5 Points 6">
            <a:extLst>
              <a:ext uri="{FF2B5EF4-FFF2-40B4-BE49-F238E27FC236}">
                <a16:creationId xmlns:a16="http://schemas.microsoft.com/office/drawing/2014/main" id="{C1464AD4-8C24-4348-9916-CF959AFECBE1}"/>
              </a:ext>
            </a:extLst>
          </p:cNvPr>
          <p:cNvSpPr/>
          <p:nvPr/>
        </p:nvSpPr>
        <p:spPr>
          <a:xfrm>
            <a:off x="1832610" y="2217420"/>
            <a:ext cx="1470660" cy="1474470"/>
          </a:xfrm>
          <a:prstGeom prst="star5">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B2A64E92-26D5-4D32-B633-5126E7702A7E}"/>
              </a:ext>
            </a:extLst>
          </p:cNvPr>
          <p:cNvSpPr/>
          <p:nvPr/>
        </p:nvSpPr>
        <p:spPr>
          <a:xfrm>
            <a:off x="8705850" y="2349975"/>
            <a:ext cx="1470660" cy="1474470"/>
          </a:xfrm>
          <a:prstGeom prst="star5">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 8">
            <a:hlinkClick r:id="rId2" action="ppaction://hlinksldjump"/>
            <a:extLst>
              <a:ext uri="{FF2B5EF4-FFF2-40B4-BE49-F238E27FC236}">
                <a16:creationId xmlns:a16="http://schemas.microsoft.com/office/drawing/2014/main" id="{D32F558B-461F-4B61-AB7F-6BB866A7AA93}"/>
              </a:ext>
            </a:extLst>
          </p:cNvPr>
          <p:cNvSpPr/>
          <p:nvPr/>
        </p:nvSpPr>
        <p:spPr>
          <a:xfrm>
            <a:off x="8298180" y="4338797"/>
            <a:ext cx="3348990" cy="2455227"/>
          </a:xfrm>
          <a:prstGeom prst="leftArrow">
            <a:avLst/>
          </a:prstGeom>
          <a:solidFill>
            <a:srgbClr val="40C8A4"/>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رفتن به سوال بعدی </a:t>
            </a:r>
            <a:endParaRPr lang="en-US" dirty="0"/>
          </a:p>
        </p:txBody>
      </p:sp>
    </p:spTree>
    <p:extLst>
      <p:ext uri="{BB962C8B-B14F-4D97-AF65-F5344CB8AC3E}">
        <p14:creationId xmlns:p14="http://schemas.microsoft.com/office/powerpoint/2010/main" val="2129420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DF47-9586-4BDD-AB58-B1FC2E217ABD}"/>
              </a:ext>
            </a:extLst>
          </p:cNvPr>
          <p:cNvSpPr>
            <a:spLocks noGrp="1"/>
          </p:cNvSpPr>
          <p:nvPr>
            <p:ph type="ctrTitle"/>
          </p:nvPr>
        </p:nvSpPr>
        <p:spPr/>
        <p:txBody>
          <a:bodyPr/>
          <a:lstStyle/>
          <a:p>
            <a:r>
              <a:rPr lang="fa-IR" dirty="0">
                <a:solidFill>
                  <a:srgbClr val="FF0000"/>
                </a:solidFill>
              </a:rPr>
              <a:t>اشتباه گفتی </a:t>
            </a:r>
            <a:br>
              <a:rPr lang="fa-IR" dirty="0">
                <a:solidFill>
                  <a:srgbClr val="FF0000"/>
                </a:solidFill>
              </a:rPr>
            </a:br>
            <a:r>
              <a:rPr lang="fa-IR" dirty="0">
                <a:solidFill>
                  <a:srgbClr val="FF0000"/>
                </a:solidFill>
              </a:rPr>
              <a:t>دوبار سعی کن</a:t>
            </a:r>
            <a:endParaRPr lang="en-US" dirty="0">
              <a:solidFill>
                <a:srgbClr val="FF0000"/>
              </a:solidFill>
            </a:endParaRPr>
          </a:p>
        </p:txBody>
      </p:sp>
      <p:sp>
        <p:nvSpPr>
          <p:cNvPr id="4" name="Arrow: Curved Down 3">
            <a:extLst>
              <a:ext uri="{FF2B5EF4-FFF2-40B4-BE49-F238E27FC236}">
                <a16:creationId xmlns:a16="http://schemas.microsoft.com/office/drawing/2014/main" id="{053B5681-6B0F-42A0-9E2A-68AE342FE220}"/>
              </a:ext>
            </a:extLst>
          </p:cNvPr>
          <p:cNvSpPr/>
          <p:nvPr/>
        </p:nvSpPr>
        <p:spPr>
          <a:xfrm>
            <a:off x="1977390" y="1897380"/>
            <a:ext cx="1440180" cy="1165860"/>
          </a:xfrm>
          <a:prstGeom prst="curvedDownArrow">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urved Down 5">
            <a:extLst>
              <a:ext uri="{FF2B5EF4-FFF2-40B4-BE49-F238E27FC236}">
                <a16:creationId xmlns:a16="http://schemas.microsoft.com/office/drawing/2014/main" id="{C0A53993-F636-4077-A2D4-A08E33070F85}"/>
              </a:ext>
            </a:extLst>
          </p:cNvPr>
          <p:cNvSpPr/>
          <p:nvPr/>
        </p:nvSpPr>
        <p:spPr>
          <a:xfrm>
            <a:off x="8656320" y="1981200"/>
            <a:ext cx="1440180" cy="1165860"/>
          </a:xfrm>
          <a:prstGeom prst="curvedDownArrow">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Right 7">
            <a:hlinkClick r:id="rId2" action="ppaction://hlinksldjump"/>
            <a:extLst>
              <a:ext uri="{FF2B5EF4-FFF2-40B4-BE49-F238E27FC236}">
                <a16:creationId xmlns:a16="http://schemas.microsoft.com/office/drawing/2014/main" id="{8012F3E5-779F-4E9D-AB2B-37604784210B}"/>
              </a:ext>
            </a:extLst>
          </p:cNvPr>
          <p:cNvSpPr/>
          <p:nvPr/>
        </p:nvSpPr>
        <p:spPr>
          <a:xfrm>
            <a:off x="457200" y="4503420"/>
            <a:ext cx="3040380" cy="2274570"/>
          </a:xfrm>
          <a:prstGeom prst="rightArrow">
            <a:avLst/>
          </a:prstGeom>
          <a:solidFill>
            <a:srgbClr val="E63A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بازگشت</a:t>
            </a:r>
            <a:endParaRPr lang="en-US" dirty="0"/>
          </a:p>
        </p:txBody>
      </p:sp>
    </p:spTree>
    <p:extLst>
      <p:ext uri="{BB962C8B-B14F-4D97-AF65-F5344CB8AC3E}">
        <p14:creationId xmlns:p14="http://schemas.microsoft.com/office/powerpoint/2010/main" val="364566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FC1F-C5DC-4299-97D1-76D64FE047CA}"/>
              </a:ext>
            </a:extLst>
          </p:cNvPr>
          <p:cNvSpPr>
            <a:spLocks noGrp="1"/>
          </p:cNvSpPr>
          <p:nvPr>
            <p:ph type="title"/>
          </p:nvPr>
        </p:nvSpPr>
        <p:spPr>
          <a:xfrm>
            <a:off x="838200" y="365125"/>
            <a:ext cx="10515600" cy="4629785"/>
          </a:xfrm>
        </p:spPr>
        <p:txBody>
          <a:bodyPr/>
          <a:lstStyle/>
          <a:p>
            <a:r>
              <a:rPr lang="fa-IR" dirty="0"/>
              <a:t>پایتخت کشور کدام است؟            </a:t>
            </a:r>
            <a:br>
              <a:rPr lang="fa-IR" dirty="0"/>
            </a:br>
            <a:endParaRPr lang="en-US" dirty="0"/>
          </a:p>
        </p:txBody>
      </p:sp>
      <p:sp>
        <p:nvSpPr>
          <p:cNvPr id="4" name="Oval 3">
            <a:hlinkClick r:id="rId2" action="ppaction://hlinksldjump"/>
            <a:extLst>
              <a:ext uri="{FF2B5EF4-FFF2-40B4-BE49-F238E27FC236}">
                <a16:creationId xmlns:a16="http://schemas.microsoft.com/office/drawing/2014/main" id="{D1CB6FAA-FC40-4D96-B877-5CDDE5D76012}"/>
              </a:ext>
            </a:extLst>
          </p:cNvPr>
          <p:cNvSpPr/>
          <p:nvPr/>
        </p:nvSpPr>
        <p:spPr>
          <a:xfrm>
            <a:off x="1600200" y="2937510"/>
            <a:ext cx="2560320" cy="2057400"/>
          </a:xfrm>
          <a:prstGeom prst="ellipse">
            <a:avLst/>
          </a:prstGeom>
          <a:solidFill>
            <a:srgbClr val="DE3AE2"/>
          </a:solidFill>
          <a:ln w="76200">
            <a:solidFill>
              <a:srgbClr val="A028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تهران </a:t>
            </a:r>
            <a:endParaRPr lang="en-US" dirty="0"/>
          </a:p>
        </p:txBody>
      </p:sp>
      <p:sp>
        <p:nvSpPr>
          <p:cNvPr id="5" name="Oval 4">
            <a:hlinkClick r:id="rId3" action="ppaction://hlinksldjump"/>
            <a:extLst>
              <a:ext uri="{FF2B5EF4-FFF2-40B4-BE49-F238E27FC236}">
                <a16:creationId xmlns:a16="http://schemas.microsoft.com/office/drawing/2014/main" id="{BBF19413-B6D7-4845-A063-DCD608355CCD}"/>
              </a:ext>
            </a:extLst>
          </p:cNvPr>
          <p:cNvSpPr/>
          <p:nvPr/>
        </p:nvSpPr>
        <p:spPr>
          <a:xfrm>
            <a:off x="6545580" y="2926080"/>
            <a:ext cx="2560320" cy="2057400"/>
          </a:xfrm>
          <a:prstGeom prst="ellipse">
            <a:avLst/>
          </a:prstGeom>
          <a:solidFill>
            <a:srgbClr val="DE3AE2"/>
          </a:solidFill>
          <a:ln w="76200">
            <a:solidFill>
              <a:srgbClr val="A028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خوزستان </a:t>
            </a:r>
            <a:endParaRPr lang="en-US" dirty="0"/>
          </a:p>
        </p:txBody>
      </p:sp>
    </p:spTree>
    <p:extLst>
      <p:ext uri="{BB962C8B-B14F-4D97-AF65-F5344CB8AC3E}">
        <p14:creationId xmlns:p14="http://schemas.microsoft.com/office/powerpoint/2010/main" val="3745024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TotalTime>
  <Words>246</Words>
  <Application>Microsoft Office PowerPoint</Application>
  <PresentationFormat>Widescreen</PresentationFormat>
  <Paragraphs>51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بازی شهر ها واستان ها  با پاورپینت</vt:lpstr>
      <vt:lpstr>راهنما : روی جواب های دایره شکل بزن اگر درست بود روی دکمه رفتن به سوال بعدی بز و اگر اشتباه بود روی دکمه بازگشت بزن  توجه کن که وقتی سه سوال را درست جواب  دادی روی دکمه رفتن به قسمت عکسا کلیک کن    وقتی کیک کردی شش  شش ضلعی برات میاد روی هرکدام بزنی عکس مربوط به ان شهر ویا استان را نشان می دهد</vt:lpstr>
      <vt:lpstr>جواب درست کدام است ؟  </vt:lpstr>
      <vt:lpstr>افرین درست گفتی </vt:lpstr>
      <vt:lpstr>اشتباه گفتی  دوبار سعی کن</vt:lpstr>
      <vt:lpstr>کدام  گزینه درست است ؟                                         </vt:lpstr>
      <vt:lpstr>افرین درست گفتی </vt:lpstr>
      <vt:lpstr>اشتباه گفتی  دوبار سعی کن</vt:lpstr>
      <vt:lpstr>پایتخت کشور کدام است؟             </vt:lpstr>
      <vt:lpstr>افرین درست گفتی                    </vt:lpstr>
      <vt:lpstr>اشتباه گفتی  دوبار سعی کن</vt:lpstr>
      <vt:lpstr>PowerPoint Presentation</vt:lpstr>
      <vt:lpstr>اگفتی                          راااااا</vt:lpstr>
      <vt:lpstr>اشتباه گفتی                                  دوباره صبر کن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خدانگهدار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E.Roshani</dc:creator>
  <cp:lastModifiedBy>E.Roshani</cp:lastModifiedBy>
  <cp:revision>18</cp:revision>
  <dcterms:created xsi:type="dcterms:W3CDTF">2022-04-18T06:22:49Z</dcterms:created>
  <dcterms:modified xsi:type="dcterms:W3CDTF">2022-04-23T07:30:48Z</dcterms:modified>
</cp:coreProperties>
</file>