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4/17/2022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slide" Target="slide2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3406" y="2144111"/>
            <a:ext cx="2044263" cy="1891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2" action="ppaction://hlinksldjump"/>
          </p:cNvPr>
          <p:cNvSpPr/>
          <p:nvPr/>
        </p:nvSpPr>
        <p:spPr>
          <a:xfrm rot="16200000">
            <a:off x="6978871" y="2354317"/>
            <a:ext cx="1629104" cy="1502979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41933" y="2828432"/>
            <a:ext cx="19498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0" cap="none" spc="0" dirty="0" smtClean="0">
                <a:ln w="0"/>
                <a:solidFill>
                  <a:srgbClr val="002060"/>
                </a:solidFill>
                <a:effectLst/>
              </a:rPr>
              <a:t>شروع</a:t>
            </a:r>
            <a:endParaRPr lang="en-US" sz="2800" b="0" cap="none" spc="0" dirty="0">
              <a:ln w="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376855" y="1555531"/>
            <a:ext cx="2270235" cy="97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521" y="1533162"/>
            <a:ext cx="2280102" cy="99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38" y="1081901"/>
            <a:ext cx="2131604" cy="5523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11653" y="700561"/>
            <a:ext cx="4039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یکی از این بازی هارا انتخاب کن</a:t>
            </a:r>
            <a:endParaRPr lang="en-US" sz="2800" b="0" cap="none" spc="0" dirty="0">
              <a:ln w="0"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6264" y="1578886"/>
            <a:ext cx="16514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0" cap="none" spc="0" dirty="0" smtClean="0">
                <a:ln w="0"/>
                <a:solidFill>
                  <a:srgbClr val="FF0000"/>
                </a:solidFill>
                <a:effectLst/>
              </a:rPr>
              <a:t>وصل کردن </a:t>
            </a:r>
          </a:p>
          <a:p>
            <a:pPr algn="ctr"/>
            <a:r>
              <a:rPr lang="fa-IR" sz="2800" dirty="0" smtClean="0">
                <a:ln w="0"/>
                <a:solidFill>
                  <a:srgbClr val="FF0000"/>
                </a:solidFill>
              </a:rPr>
              <a:t>تصاویر</a:t>
            </a:r>
            <a:endParaRPr 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2716" y="1732773"/>
            <a:ext cx="2753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rgbClr val="FF0000"/>
                </a:solidFill>
                <a:effectLst/>
              </a:rPr>
              <a:t>بازی اعداد</a:t>
            </a:r>
            <a:endParaRPr lang="en-US" sz="36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147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6" y="329693"/>
            <a:ext cx="1051889" cy="809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28" y="4263639"/>
            <a:ext cx="773701" cy="1168702"/>
          </a:xfrm>
          <a:prstGeom prst="rect">
            <a:avLst/>
          </a:prstGeom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399393" y="5433848"/>
            <a:ext cx="1912883" cy="97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hlinkClick r:id="" action="ppaction://hlinkshowjump?jump=endshow"/>
          </p:cNvPr>
          <p:cNvSpPr/>
          <p:nvPr/>
        </p:nvSpPr>
        <p:spPr>
          <a:xfrm>
            <a:off x="9564413" y="5433848"/>
            <a:ext cx="1923394" cy="1040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707" y="5660969"/>
            <a:ext cx="1672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0" cap="none" spc="0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effectLst/>
              </a:rPr>
              <a:t>صفحه اصلی</a:t>
            </a:r>
            <a:endParaRPr lang="en-US" sz="2800" b="0" cap="none" spc="0" dirty="0">
              <a:ln w="0"/>
              <a:solidFill>
                <a:schemeClr val="tx2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30008" y="5660969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2">
                    <a:lumMod val="85000"/>
                    <a:lumOff val="15000"/>
                  </a:schemeClr>
                </a:solidFill>
                <a:effectLst/>
              </a:rPr>
              <a:t>پایان</a:t>
            </a:r>
            <a:endParaRPr lang="en-US" sz="3200" b="0" cap="none" spc="0" dirty="0">
              <a:ln w="0"/>
              <a:solidFill>
                <a:schemeClr val="tx2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71" y="280495"/>
            <a:ext cx="1159158" cy="907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81" y="1250705"/>
            <a:ext cx="1303938" cy="834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81" y="2071092"/>
            <a:ext cx="1400239" cy="923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30" y="2974672"/>
            <a:ext cx="1060339" cy="1208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5" y="1250705"/>
            <a:ext cx="1253797" cy="930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5" y="2180794"/>
            <a:ext cx="1044742" cy="1139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84" y="3528916"/>
            <a:ext cx="1445408" cy="108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84" y="4750649"/>
            <a:ext cx="1495095" cy="14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7035" y="2473348"/>
            <a:ext cx="42127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96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2+2=</a:t>
            </a:r>
            <a:endParaRPr lang="en-US" sz="9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726" y="27965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hlinkClick r:id="rId2" action="ppaction://hlinksldjump"/>
              </a:rPr>
              <a:t>4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726" y="40430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6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4726" y="155001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8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>
            <a:hlinkClick r:id="" action="ppaction://hlinkshowjump?jump=endshow"/>
          </p:cNvPr>
          <p:cNvSpPr/>
          <p:nvPr/>
        </p:nvSpPr>
        <p:spPr>
          <a:xfrm>
            <a:off x="9769366" y="5675586"/>
            <a:ext cx="1943498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192111" y="5675586"/>
            <a:ext cx="1954924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92111" y="5856162"/>
            <a:ext cx="19444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صفحه اصلی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45013" y="5856161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پایان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197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55" y="0"/>
            <a:ext cx="6858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294290" y="5591503"/>
            <a:ext cx="1807779" cy="987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hlinkshowjump?jump=endshow"/>
          </p:cNvPr>
          <p:cNvSpPr/>
          <p:nvPr/>
        </p:nvSpPr>
        <p:spPr>
          <a:xfrm>
            <a:off x="9606455" y="5591503"/>
            <a:ext cx="2017986" cy="111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290" y="5921853"/>
            <a:ext cx="1885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صفحه اصلی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4959" y="5856163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پایان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985782" y="5713321"/>
            <a:ext cx="1926146" cy="100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امتحان دوباره</a:t>
            </a:r>
          </a:p>
        </p:txBody>
      </p:sp>
    </p:spTree>
    <p:extLst>
      <p:ext uri="{BB962C8B-B14F-4D97-AF65-F5344CB8AC3E}">
        <p14:creationId xmlns:p14="http://schemas.microsoft.com/office/powerpoint/2010/main" val="373526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94290" y="5591503"/>
            <a:ext cx="1807779" cy="987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hlinkshowjump?jump=endshow"/>
          </p:cNvPr>
          <p:cNvSpPr/>
          <p:nvPr/>
        </p:nvSpPr>
        <p:spPr>
          <a:xfrm>
            <a:off x="9606455" y="5591503"/>
            <a:ext cx="2017986" cy="111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290" y="5921853"/>
            <a:ext cx="1885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صفحه اصلی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34959" y="5856163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پایان</a:t>
            </a:r>
            <a:endParaRPr lang="en-U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985782" y="5713321"/>
            <a:ext cx="1926146" cy="100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امتحان دوباره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5" y="393187"/>
            <a:ext cx="6364304" cy="50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3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89</TotalTime>
  <Words>34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2022-04-18T06:41:31Z</dcterms:created>
  <dcterms:modified xsi:type="dcterms:W3CDTF">2022-04-18T08:11:30Z</dcterms:modified>
</cp:coreProperties>
</file>