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3446F1-FA7C-4308-85B1-6F9EBF6E136D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93DFE7-0AA6-4FF3-BF55-39C11D297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816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3DFE7-0AA6-4FF3-BF55-39C11D2978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682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38B2-2FE8-4458-A406-5DF773304487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CC2D-4C5B-44C0-AE60-3B31DF6B1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896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38B2-2FE8-4458-A406-5DF773304487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CC2D-4C5B-44C0-AE60-3B31DF6B1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938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38B2-2FE8-4458-A406-5DF773304487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CC2D-4C5B-44C0-AE60-3B31DF6B1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737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38B2-2FE8-4458-A406-5DF773304487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CC2D-4C5B-44C0-AE60-3B31DF6B1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9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38B2-2FE8-4458-A406-5DF773304487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CC2D-4C5B-44C0-AE60-3B31DF6B1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14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38B2-2FE8-4458-A406-5DF773304487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CC2D-4C5B-44C0-AE60-3B31DF6B1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763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38B2-2FE8-4458-A406-5DF773304487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CC2D-4C5B-44C0-AE60-3B31DF6B1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617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38B2-2FE8-4458-A406-5DF773304487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CC2D-4C5B-44C0-AE60-3B31DF6B1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264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38B2-2FE8-4458-A406-5DF773304487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CC2D-4C5B-44C0-AE60-3B31DF6B1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107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38B2-2FE8-4458-A406-5DF773304487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CC2D-4C5B-44C0-AE60-3B31DF6B1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355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38B2-2FE8-4458-A406-5DF773304487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CC2D-4C5B-44C0-AE60-3B31DF6B1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93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338B2-2FE8-4458-A406-5DF773304487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DCC2D-4C5B-44C0-AE60-3B31DF6B1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099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5131" y="300445"/>
            <a:ext cx="6335485" cy="21945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dirty="0" smtClean="0">
                <a:solidFill>
                  <a:schemeClr val="accent1">
                    <a:lumMod val="50000"/>
                  </a:schemeClr>
                </a:solidFill>
              </a:rPr>
              <a:t>خوش اومدید </a:t>
            </a:r>
          </a:p>
          <a:p>
            <a:pPr algn="ctr"/>
            <a:r>
              <a:rPr lang="fa-IR" sz="3200" dirty="0" smtClean="0">
                <a:solidFill>
                  <a:schemeClr val="accent1">
                    <a:lumMod val="50000"/>
                  </a:schemeClr>
                </a:solidFill>
              </a:rPr>
              <a:t>امروز با هم میخوایم چند تا سوال از درس 6 فارسی حل کنیم </a:t>
            </a:r>
            <a:r>
              <a:rPr lang="fa-IR" sz="3200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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</a:p>
        </p:txBody>
      </p:sp>
      <p:sp>
        <p:nvSpPr>
          <p:cNvPr id="9" name="Rounded Rectangle 8">
            <a:hlinkClick r:id="rId3" action="ppaction://hlinksldjump"/>
          </p:cNvPr>
          <p:cNvSpPr/>
          <p:nvPr/>
        </p:nvSpPr>
        <p:spPr>
          <a:xfrm>
            <a:off x="1319349" y="4402183"/>
            <a:ext cx="3200400" cy="1423851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400" dirty="0" smtClean="0"/>
              <a:t>بزن بریم !</a:t>
            </a:r>
            <a:endParaRPr lang="en-US" sz="4400" dirty="0"/>
          </a:p>
        </p:txBody>
      </p:sp>
      <p:sp>
        <p:nvSpPr>
          <p:cNvPr id="10" name="Right Arrow 9"/>
          <p:cNvSpPr/>
          <p:nvPr/>
        </p:nvSpPr>
        <p:spPr>
          <a:xfrm>
            <a:off x="6570616" y="4036424"/>
            <a:ext cx="4676504" cy="2259874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400" dirty="0" smtClean="0">
                <a:hlinkClick r:id="rId4" action="ppaction://hlinksldjump"/>
              </a:rPr>
              <a:t>راهنما</a:t>
            </a:r>
            <a:r>
              <a:rPr lang="fa-IR" sz="4400" dirty="0" smtClean="0"/>
              <a:t>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549595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57200" y="484909"/>
            <a:ext cx="7910945" cy="5264727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strike="sngStrike" dirty="0" smtClean="0"/>
              <a:t>افریننننننننننننن </a:t>
            </a:r>
          </a:p>
          <a:p>
            <a:pPr algn="ctr"/>
            <a:endParaRPr lang="fa-IR" sz="3200" strike="sngStrike" dirty="0"/>
          </a:p>
          <a:p>
            <a:pPr algn="ctr"/>
            <a:r>
              <a:rPr lang="fa-IR" sz="3200" strike="sngStrike" dirty="0" smtClean="0"/>
              <a:t>خیلی دختر زرنگی هستی</a:t>
            </a:r>
            <a:r>
              <a:rPr lang="fa-IR" sz="3200" strike="sngStrike" dirty="0" smtClean="0">
                <a:sym typeface="Wingdings" panose="05000000000000000000" pitchFamily="2" charset="2"/>
              </a:rPr>
              <a:t></a:t>
            </a:r>
            <a:endParaRPr lang="en-US" sz="3200" strike="sngStrike" dirty="0"/>
          </a:p>
        </p:txBody>
      </p:sp>
      <p:sp>
        <p:nvSpPr>
          <p:cNvPr id="6" name="Sun 5"/>
          <p:cNvSpPr/>
          <p:nvPr/>
        </p:nvSpPr>
        <p:spPr>
          <a:xfrm>
            <a:off x="5597236" y="734291"/>
            <a:ext cx="2507673" cy="2202873"/>
          </a:xfrm>
          <a:prstGeom prst="su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8575964" y="4045528"/>
            <a:ext cx="3616036" cy="28124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000" strike="sngStrike" dirty="0" smtClean="0"/>
              <a:t>بازگشت به صفحه</a:t>
            </a:r>
            <a:endParaRPr lang="en-US" sz="4000" strike="sngStrike" dirty="0"/>
          </a:p>
        </p:txBody>
      </p:sp>
    </p:spTree>
    <p:extLst>
      <p:ext uri="{BB962C8B-B14F-4D97-AF65-F5344CB8AC3E}">
        <p14:creationId xmlns:p14="http://schemas.microsoft.com/office/powerpoint/2010/main" val="3791433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32509" y="207818"/>
            <a:ext cx="9393382" cy="5444837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800" strike="sngStrike" dirty="0" smtClean="0"/>
              <a:t>میخوای یکبار دیگه امتحان کنی ؟ </a:t>
            </a:r>
            <a:endParaRPr lang="en-US" sz="2800" strike="sngStrike" dirty="0"/>
          </a:p>
        </p:txBody>
      </p:sp>
      <p:sp>
        <p:nvSpPr>
          <p:cNvPr id="5" name="Right Arrow 4">
            <a:hlinkClick r:id="rId2" action="ppaction://hlinksldjump"/>
          </p:cNvPr>
          <p:cNvSpPr/>
          <p:nvPr/>
        </p:nvSpPr>
        <p:spPr>
          <a:xfrm>
            <a:off x="8520545" y="4772891"/>
            <a:ext cx="2854037" cy="1759527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strike="sngStrike" dirty="0" smtClean="0"/>
              <a:t>امتحان دوباره </a:t>
            </a:r>
            <a:endParaRPr lang="en-US" sz="3600" strike="sngStrike" dirty="0"/>
          </a:p>
        </p:txBody>
      </p:sp>
    </p:spTree>
    <p:extLst>
      <p:ext uri="{BB962C8B-B14F-4D97-AF65-F5344CB8AC3E}">
        <p14:creationId xmlns:p14="http://schemas.microsoft.com/office/powerpoint/2010/main" val="654550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Same Side Corner Rectangle 3"/>
          <p:cNvSpPr/>
          <p:nvPr/>
        </p:nvSpPr>
        <p:spPr>
          <a:xfrm>
            <a:off x="304800" y="180109"/>
            <a:ext cx="7952509" cy="4378036"/>
          </a:xfrm>
          <a:prstGeom prst="round2Same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4000" strike="sngStrike" dirty="0" smtClean="0"/>
              <a:t>خیلی خیلی خوب بودی افرین بهت </a:t>
            </a:r>
          </a:p>
          <a:p>
            <a:pPr algn="ctr"/>
            <a:endParaRPr lang="fa-IR" sz="4000" strike="sngStrike" dirty="0"/>
          </a:p>
          <a:p>
            <a:pPr algn="ctr"/>
            <a:endParaRPr lang="fa-IR" sz="4000" strike="sngStrike" dirty="0" smtClean="0"/>
          </a:p>
          <a:p>
            <a:pPr algn="ctr"/>
            <a:endParaRPr lang="fa-IR" sz="4000" strike="sngStrike" dirty="0"/>
          </a:p>
          <a:p>
            <a:pPr algn="ctr"/>
            <a:r>
              <a:rPr lang="fa-IR" sz="4000" strike="sngStrike" dirty="0" smtClean="0"/>
              <a:t>امیدوارم لذت برده باشی </a:t>
            </a:r>
            <a:r>
              <a:rPr lang="fa-IR" sz="4000" strike="sngStrike" dirty="0" smtClean="0">
                <a:sym typeface="Wingdings" panose="05000000000000000000" pitchFamily="2" charset="2"/>
              </a:rPr>
              <a:t></a:t>
            </a:r>
            <a:endParaRPr lang="en-US" sz="4000" strike="sngStrike" dirty="0"/>
          </a:p>
        </p:txBody>
      </p:sp>
      <p:sp>
        <p:nvSpPr>
          <p:cNvPr id="5" name="Oval 4">
            <a:hlinkClick r:id="" action="ppaction://hlinkshowjump?jump=endshow"/>
          </p:cNvPr>
          <p:cNvSpPr/>
          <p:nvPr/>
        </p:nvSpPr>
        <p:spPr>
          <a:xfrm>
            <a:off x="6386945" y="4710545"/>
            <a:ext cx="5098473" cy="19396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800" strike="sngStrike" dirty="0" smtClean="0"/>
              <a:t>خروج </a:t>
            </a:r>
            <a:endParaRPr lang="en-US" sz="4800" strike="sngStrike" dirty="0"/>
          </a:p>
        </p:txBody>
      </p:sp>
    </p:spTree>
    <p:extLst>
      <p:ext uri="{BB962C8B-B14F-4D97-AF65-F5344CB8AC3E}">
        <p14:creationId xmlns:p14="http://schemas.microsoft.com/office/powerpoint/2010/main" val="3849710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4321" y="391886"/>
            <a:ext cx="11704320" cy="589134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800" strike="sngStrike" dirty="0" smtClean="0">
                <a:solidFill>
                  <a:srgbClr val="FFC000"/>
                </a:solidFill>
                <a:latin typeface="Algerian" panose="04020705040A02060702" pitchFamily="82" charset="0"/>
              </a:rPr>
              <a:t>سوال ها تشریحی هستند </a:t>
            </a:r>
          </a:p>
          <a:p>
            <a:pPr algn="ctr"/>
            <a:r>
              <a:rPr lang="fa-IR" sz="4800" strike="sngStrike" dirty="0" smtClean="0">
                <a:solidFill>
                  <a:srgbClr val="FFC000"/>
                </a:solidFill>
                <a:latin typeface="Algerian" panose="04020705040A02060702" pitchFamily="82" charset="0"/>
              </a:rPr>
              <a:t>شما فقط باید روی گزینه درست کلیک کنید </a:t>
            </a:r>
          </a:p>
          <a:p>
            <a:pPr algn="ctr"/>
            <a:r>
              <a:rPr lang="fa-IR" sz="4800" strike="sngStrike" dirty="0" smtClean="0">
                <a:solidFill>
                  <a:srgbClr val="FFC000"/>
                </a:solidFill>
                <a:latin typeface="Algerian" panose="04020705040A02060702" pitchFamily="82" charset="0"/>
              </a:rPr>
              <a:t>و بعد هم اگر درست بود گزنیه سوال بعدی  و اگه اشتباه بود گزنیه تلاش دوباره رو بزنید </a:t>
            </a:r>
            <a:r>
              <a:rPr lang="fa-IR" sz="4800" strike="sngStrike" dirty="0" smtClean="0">
                <a:solidFill>
                  <a:srgbClr val="FFC000"/>
                </a:solidFill>
                <a:latin typeface="Algerian" panose="04020705040A02060702" pitchFamily="82" charset="0"/>
                <a:sym typeface="Wingdings" panose="05000000000000000000" pitchFamily="2" charset="2"/>
              </a:rPr>
              <a:t></a:t>
            </a:r>
            <a:endParaRPr lang="en-US" sz="4800" strike="sngStrike" dirty="0">
              <a:solidFill>
                <a:srgbClr val="FFC000"/>
              </a:solidFill>
              <a:latin typeface="Algerian" panose="04020705040A02060702" pitchFamily="8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950036" y="748145"/>
            <a:ext cx="2798619" cy="149629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3200" strike="sngStrike" dirty="0" smtClean="0"/>
              <a:t>بزن </a:t>
            </a:r>
            <a:r>
              <a:rPr lang="fa-IR" sz="3200" strike="sngStrike" dirty="0" smtClean="0">
                <a:hlinkClick r:id="rId2" action="ppaction://hlinksldjump"/>
              </a:rPr>
              <a:t>بریم</a:t>
            </a:r>
            <a:r>
              <a:rPr lang="fa-IR" sz="3200" strike="sngStrike" dirty="0" smtClean="0"/>
              <a:t> سراغ سولات </a:t>
            </a:r>
            <a:endParaRPr lang="en-US" sz="3200" strike="sngStrike" dirty="0"/>
          </a:p>
        </p:txBody>
      </p:sp>
    </p:spTree>
    <p:extLst>
      <p:ext uri="{BB962C8B-B14F-4D97-AF65-F5344CB8AC3E}">
        <p14:creationId xmlns:p14="http://schemas.microsoft.com/office/powerpoint/2010/main" val="4091809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22069" y="222069"/>
            <a:ext cx="2259874" cy="223374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strike="sngStrike" dirty="0" smtClean="0"/>
              <a:t>سوال 1 </a:t>
            </a:r>
            <a:endParaRPr lang="en-US" sz="2400" strike="sngStrike" dirty="0"/>
          </a:p>
        </p:txBody>
      </p:sp>
      <p:sp>
        <p:nvSpPr>
          <p:cNvPr id="6" name="Rectangle 5"/>
          <p:cNvSpPr/>
          <p:nvPr/>
        </p:nvSpPr>
        <p:spPr>
          <a:xfrm>
            <a:off x="2730138" y="431074"/>
            <a:ext cx="8582297" cy="181573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a-IR" sz="4400" strike="sngStrike" dirty="0"/>
          </a:p>
          <a:p>
            <a:pPr algn="ctr"/>
            <a:r>
              <a:rPr lang="fa-IR" sz="4400" strike="sngStrike" dirty="0" smtClean="0"/>
              <a:t>چه کسی تیر را پرتاب کرد و مرز بین ایران توران رو مشخص کرد ؟</a:t>
            </a:r>
            <a:endParaRPr lang="en-US" sz="4400" strike="sngStrike" dirty="0"/>
          </a:p>
        </p:txBody>
      </p:sp>
      <p:sp>
        <p:nvSpPr>
          <p:cNvPr id="7" name="5-Point Star 6">
            <a:hlinkClick r:id="rId2" action="ppaction://hlinksldjump"/>
          </p:cNvPr>
          <p:cNvSpPr/>
          <p:nvPr/>
        </p:nvSpPr>
        <p:spPr>
          <a:xfrm>
            <a:off x="1502229" y="3122023"/>
            <a:ext cx="3775165" cy="3017520"/>
          </a:xfrm>
          <a:prstGeom prst="star5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4000" strike="sngStrike" dirty="0" smtClean="0"/>
              <a:t>دیااکو</a:t>
            </a:r>
            <a:endParaRPr lang="en-US" sz="4000" strike="sngStrike" dirty="0"/>
          </a:p>
        </p:txBody>
      </p:sp>
      <p:sp>
        <p:nvSpPr>
          <p:cNvPr id="8" name="5-Point Star 7">
            <a:hlinkClick r:id="rId3" action="ppaction://hlinksldjump"/>
          </p:cNvPr>
          <p:cNvSpPr/>
          <p:nvPr/>
        </p:nvSpPr>
        <p:spPr>
          <a:xfrm>
            <a:off x="6479177" y="2978331"/>
            <a:ext cx="4180114" cy="3161212"/>
          </a:xfrm>
          <a:prstGeom prst="star5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5400" strike="sngStrike" dirty="0" smtClean="0"/>
              <a:t>آرش</a:t>
            </a:r>
          </a:p>
        </p:txBody>
      </p:sp>
    </p:spTree>
    <p:extLst>
      <p:ext uri="{BB962C8B-B14F-4D97-AF65-F5344CB8AC3E}">
        <p14:creationId xmlns:p14="http://schemas.microsoft.com/office/powerpoint/2010/main" val="1686432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Same Side Corner Rectangle 3"/>
          <p:cNvSpPr/>
          <p:nvPr/>
        </p:nvSpPr>
        <p:spPr>
          <a:xfrm>
            <a:off x="1698171" y="796834"/>
            <a:ext cx="8543109" cy="3944983"/>
          </a:xfrm>
          <a:prstGeom prst="round2Same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dirty="0" smtClean="0"/>
              <a:t>آفرین دختر زرنگ </a:t>
            </a:r>
          </a:p>
          <a:p>
            <a:pPr algn="ctr"/>
            <a:endParaRPr lang="fa-IR" sz="3200" dirty="0"/>
          </a:p>
          <a:p>
            <a:pPr algn="ctr"/>
            <a:r>
              <a:rPr lang="fa-IR" sz="3200" dirty="0" smtClean="0"/>
              <a:t>درست بود ! </a:t>
            </a:r>
          </a:p>
        </p:txBody>
      </p:sp>
      <p:sp>
        <p:nvSpPr>
          <p:cNvPr id="5" name="Explosion 1 4"/>
          <p:cNvSpPr/>
          <p:nvPr/>
        </p:nvSpPr>
        <p:spPr>
          <a:xfrm>
            <a:off x="2978330" y="1658983"/>
            <a:ext cx="1149533" cy="1071154"/>
          </a:xfrm>
          <a:prstGeom prst="irregularSeal1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xplosion 1 5"/>
          <p:cNvSpPr/>
          <p:nvPr/>
        </p:nvSpPr>
        <p:spPr>
          <a:xfrm>
            <a:off x="8242664" y="2586446"/>
            <a:ext cx="1254033" cy="1397726"/>
          </a:xfrm>
          <a:prstGeom prst="irregularSeal1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>
            <a:hlinkClick r:id="rId2" action="ppaction://hlinksldjump"/>
          </p:cNvPr>
          <p:cNvSpPr/>
          <p:nvPr/>
        </p:nvSpPr>
        <p:spPr>
          <a:xfrm>
            <a:off x="6567054" y="4741817"/>
            <a:ext cx="5181600" cy="1936075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400" strike="sngStrike" dirty="0" smtClean="0"/>
              <a:t>سوال بعدی</a:t>
            </a:r>
            <a:endParaRPr lang="en-US" sz="4400" strike="sngStrike" dirty="0"/>
          </a:p>
        </p:txBody>
      </p:sp>
    </p:spTree>
    <p:extLst>
      <p:ext uri="{BB962C8B-B14F-4D97-AF65-F5344CB8AC3E}">
        <p14:creationId xmlns:p14="http://schemas.microsoft.com/office/powerpoint/2010/main" val="953177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763486" y="1018903"/>
            <a:ext cx="8164285" cy="4585063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4800" dirty="0" smtClean="0"/>
              <a:t>اخ اخ اشتباه بود </a:t>
            </a:r>
            <a:r>
              <a:rPr lang="fa-IR" sz="4800" dirty="0" smtClean="0">
                <a:sym typeface="Wingdings" panose="05000000000000000000" pitchFamily="2" charset="2"/>
              </a:rPr>
              <a:t></a:t>
            </a:r>
          </a:p>
          <a:p>
            <a:pPr algn="ctr"/>
            <a:endParaRPr lang="fa-IR" sz="4800" dirty="0">
              <a:sym typeface="Wingdings" panose="05000000000000000000" pitchFamily="2" charset="2"/>
            </a:endParaRPr>
          </a:p>
          <a:p>
            <a:pPr algn="ctr"/>
            <a:r>
              <a:rPr lang="fa-IR" sz="4800" dirty="0" smtClean="0">
                <a:sym typeface="Wingdings" panose="05000000000000000000" pitchFamily="2" charset="2"/>
              </a:rPr>
              <a:t>عیبی نداره دوباره امتحان کن!</a:t>
            </a:r>
            <a:endParaRPr lang="en-US" sz="4800" dirty="0"/>
          </a:p>
        </p:txBody>
      </p:sp>
      <p:sp>
        <p:nvSpPr>
          <p:cNvPr id="5" name="Right Arrow 4">
            <a:hlinkClick r:id="rId2" action="ppaction://hlinksldjump"/>
          </p:cNvPr>
          <p:cNvSpPr/>
          <p:nvPr/>
        </p:nvSpPr>
        <p:spPr>
          <a:xfrm>
            <a:off x="8281851" y="143690"/>
            <a:ext cx="3291840" cy="1502229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800" strike="sngStrike" dirty="0" smtClean="0"/>
              <a:t>امتحان دوباره</a:t>
            </a:r>
            <a:endParaRPr lang="en-US" sz="4800" strike="sngStrike" dirty="0"/>
          </a:p>
        </p:txBody>
      </p:sp>
    </p:spTree>
    <p:extLst>
      <p:ext uri="{BB962C8B-B14F-4D97-AF65-F5344CB8AC3E}">
        <p14:creationId xmlns:p14="http://schemas.microsoft.com/office/powerpoint/2010/main" val="2300410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18653" y="360217"/>
            <a:ext cx="2133601" cy="2050473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strike="sngStrike" dirty="0" smtClean="0"/>
              <a:t>سوال 2</a:t>
            </a:r>
            <a:endParaRPr lang="en-US" sz="2800" strike="sngStrike" dirty="0"/>
          </a:p>
        </p:txBody>
      </p:sp>
      <p:sp>
        <p:nvSpPr>
          <p:cNvPr id="5" name="Rounded Rectangle 4"/>
          <p:cNvSpPr/>
          <p:nvPr/>
        </p:nvSpPr>
        <p:spPr>
          <a:xfrm>
            <a:off x="2687782" y="235525"/>
            <a:ext cx="8326582" cy="2299855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3600" strike="sngStrike" dirty="0" smtClean="0"/>
              <a:t>چرا ایرانیا پشنهاد توران رو قبول کردن ؟</a:t>
            </a:r>
            <a:endParaRPr lang="en-US" sz="3600" strike="sngStrike" dirty="0"/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6747164" y="2826325"/>
            <a:ext cx="5001491" cy="27986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4000" strike="sngStrike" dirty="0" smtClean="0"/>
              <a:t>چون تنها راهی بود که میتوانستند جنگ را تمام کنند</a:t>
            </a:r>
          </a:p>
          <a:p>
            <a:pPr algn="ctr"/>
            <a:r>
              <a:rPr lang="fa-IR" sz="4000" strike="sngStrike" dirty="0" smtClean="0"/>
              <a:t>و از جنگ خسته شده بودند</a:t>
            </a:r>
            <a:endParaRPr lang="en-US" sz="4000" strike="sngStrike" dirty="0"/>
          </a:p>
        </p:txBody>
      </p:sp>
      <p:sp>
        <p:nvSpPr>
          <p:cNvPr id="7" name="Rectangle 6">
            <a:hlinkClick r:id="rId3" action="ppaction://hlinksldjump"/>
          </p:cNvPr>
          <p:cNvSpPr/>
          <p:nvPr/>
        </p:nvSpPr>
        <p:spPr>
          <a:xfrm>
            <a:off x="900547" y="2826325"/>
            <a:ext cx="5140036" cy="279862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000" strike="sngStrike" dirty="0" smtClean="0"/>
              <a:t>چون توران خیلی زورگو بود</a:t>
            </a:r>
          </a:p>
          <a:p>
            <a:pPr algn="ctr"/>
            <a:r>
              <a:rPr lang="fa-IR" sz="4000" strike="sngStrike" dirty="0" smtClean="0"/>
              <a:t>و ایرانیان مجبور شدن که قبول کنند</a:t>
            </a:r>
            <a:endParaRPr lang="en-US" sz="4000" strike="sngStrike" dirty="0"/>
          </a:p>
        </p:txBody>
      </p:sp>
    </p:spTree>
    <p:extLst>
      <p:ext uri="{BB962C8B-B14F-4D97-AF65-F5344CB8AC3E}">
        <p14:creationId xmlns:p14="http://schemas.microsoft.com/office/powerpoint/2010/main" val="42943322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xplosion 1 4"/>
          <p:cNvSpPr/>
          <p:nvPr/>
        </p:nvSpPr>
        <p:spPr>
          <a:xfrm>
            <a:off x="2036619" y="193963"/>
            <a:ext cx="7869381" cy="6664037"/>
          </a:xfrm>
          <a:prstGeom prst="irregularSeal1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5400" strike="sngStrike" dirty="0" smtClean="0"/>
              <a:t>افرین دختر باهوش</a:t>
            </a:r>
          </a:p>
          <a:p>
            <a:pPr algn="ctr"/>
            <a:r>
              <a:rPr lang="fa-IR" sz="5400" strike="sngStrike" dirty="0" smtClean="0"/>
              <a:t>درست بود </a:t>
            </a:r>
            <a:endParaRPr lang="en-US" sz="5400" strike="sngStrike" dirty="0"/>
          </a:p>
        </p:txBody>
      </p:sp>
      <p:sp>
        <p:nvSpPr>
          <p:cNvPr id="6" name="Right Arrow 5">
            <a:hlinkClick r:id="rId2" action="ppaction://hlinksldjump"/>
          </p:cNvPr>
          <p:cNvSpPr/>
          <p:nvPr/>
        </p:nvSpPr>
        <p:spPr>
          <a:xfrm>
            <a:off x="9144000" y="4904509"/>
            <a:ext cx="2798618" cy="16625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strike="sngStrike" dirty="0" smtClean="0"/>
              <a:t>سوال بعد </a:t>
            </a:r>
            <a:endParaRPr lang="en-US" sz="2800" strike="sngStrike" dirty="0"/>
          </a:p>
        </p:txBody>
      </p:sp>
    </p:spTree>
    <p:extLst>
      <p:ext uri="{BB962C8B-B14F-4D97-AF65-F5344CB8AC3E}">
        <p14:creationId xmlns:p14="http://schemas.microsoft.com/office/powerpoint/2010/main" val="3261197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87927" y="235529"/>
            <a:ext cx="9712037" cy="515389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4000" strike="sngStrike" dirty="0" smtClean="0"/>
              <a:t>اخ فکر کنم اشتباه جواب دادی </a:t>
            </a:r>
            <a:r>
              <a:rPr lang="fa-IR" sz="4000" strike="sngStrike" dirty="0" smtClean="0">
                <a:sym typeface="Wingdings" panose="05000000000000000000" pitchFamily="2" charset="2"/>
              </a:rPr>
              <a:t></a:t>
            </a:r>
          </a:p>
          <a:p>
            <a:pPr algn="ctr"/>
            <a:r>
              <a:rPr lang="fa-IR" sz="4000" strike="sngStrike" dirty="0" smtClean="0">
                <a:sym typeface="Wingdings" panose="05000000000000000000" pitchFamily="2" charset="2"/>
              </a:rPr>
              <a:t>عیبی نداره !</a:t>
            </a:r>
          </a:p>
          <a:p>
            <a:pPr algn="ctr"/>
            <a:r>
              <a:rPr lang="fa-IR" sz="4000" strike="sngStrike" dirty="0" smtClean="0">
                <a:sym typeface="Wingdings" panose="05000000000000000000" pitchFamily="2" charset="2"/>
              </a:rPr>
              <a:t>دوباره امتحان کن!</a:t>
            </a:r>
            <a:endParaRPr lang="en-US" sz="4000" strike="sngStrike" dirty="0"/>
          </a:p>
        </p:txBody>
      </p:sp>
      <p:sp>
        <p:nvSpPr>
          <p:cNvPr id="6" name="Right Arrow 5">
            <a:hlinkClick r:id="rId2" action="ppaction://hlinksldjump"/>
          </p:cNvPr>
          <p:cNvSpPr/>
          <p:nvPr/>
        </p:nvSpPr>
        <p:spPr>
          <a:xfrm>
            <a:off x="7010399" y="5389420"/>
            <a:ext cx="4682836" cy="1316182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4400" strike="sngStrike" dirty="0" smtClean="0"/>
              <a:t>امتحان دوباره</a:t>
            </a:r>
            <a:endParaRPr lang="en-US" sz="4400" strike="sngStrike" dirty="0"/>
          </a:p>
        </p:txBody>
      </p:sp>
    </p:spTree>
    <p:extLst>
      <p:ext uri="{BB962C8B-B14F-4D97-AF65-F5344CB8AC3E}">
        <p14:creationId xmlns:p14="http://schemas.microsoft.com/office/powerpoint/2010/main" val="1228589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90945" y="207818"/>
            <a:ext cx="2410691" cy="22860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3600" strike="sngStrike" dirty="0" smtClean="0"/>
              <a:t>سوال 3</a:t>
            </a:r>
            <a:endParaRPr lang="en-US" sz="3600" strike="sngStrike" dirty="0"/>
          </a:p>
        </p:txBody>
      </p:sp>
      <p:sp>
        <p:nvSpPr>
          <p:cNvPr id="5" name="Rectangle 4"/>
          <p:cNvSpPr/>
          <p:nvPr/>
        </p:nvSpPr>
        <p:spPr>
          <a:xfrm>
            <a:off x="2798618" y="325581"/>
            <a:ext cx="8908473" cy="2175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strike="sngStrike" dirty="0" smtClean="0"/>
              <a:t>جمله رو کامل کن </a:t>
            </a:r>
          </a:p>
          <a:p>
            <a:pPr algn="ctr"/>
            <a:endParaRPr lang="fa-IR" sz="3200" strike="sngStrike" dirty="0"/>
          </a:p>
          <a:p>
            <a:pPr algn="ctr"/>
            <a:r>
              <a:rPr lang="fa-IR" sz="2000" strike="sngStrike" dirty="0" smtClean="0"/>
              <a:t>آرش با گام های بلند از کوه بالا رفت . وقتی به ... رسید در انجا دست به ... برداشت و با خدای خود ... کرد . </a:t>
            </a:r>
            <a:endParaRPr lang="en-US" sz="2000" strike="sngStrike" dirty="0"/>
          </a:p>
        </p:txBody>
      </p:sp>
      <p:sp>
        <p:nvSpPr>
          <p:cNvPr id="6" name="Rounded Rectangle 5">
            <a:hlinkClick r:id="rId2" action="ppaction://hlinksldjump"/>
          </p:cNvPr>
          <p:cNvSpPr/>
          <p:nvPr/>
        </p:nvSpPr>
        <p:spPr>
          <a:xfrm>
            <a:off x="8742218" y="3172691"/>
            <a:ext cx="3186546" cy="1911927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strike="sngStrike" dirty="0" smtClean="0"/>
              <a:t>جاده / سنگ / حرف</a:t>
            </a:r>
            <a:endParaRPr lang="en-US" sz="2400" strike="sngStrike" dirty="0"/>
          </a:p>
        </p:txBody>
      </p:sp>
      <p:sp>
        <p:nvSpPr>
          <p:cNvPr id="7" name="Rounded Rectangle 6">
            <a:hlinkClick r:id="rId3" action="ppaction://hlinksldjump"/>
          </p:cNvPr>
          <p:cNvSpPr/>
          <p:nvPr/>
        </p:nvSpPr>
        <p:spPr>
          <a:xfrm>
            <a:off x="1108363" y="3851563"/>
            <a:ext cx="3962400" cy="205047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strike="sngStrike" dirty="0" smtClean="0"/>
              <a:t>قله / دعا / زمزمه </a:t>
            </a:r>
            <a:endParaRPr lang="en-US" sz="2800" strike="sngStrike" dirty="0"/>
          </a:p>
        </p:txBody>
      </p:sp>
    </p:spTree>
    <p:extLst>
      <p:ext uri="{BB962C8B-B14F-4D97-AF65-F5344CB8AC3E}">
        <p14:creationId xmlns:p14="http://schemas.microsoft.com/office/powerpoint/2010/main" val="37117000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229</Words>
  <Application>Microsoft Office PowerPoint</Application>
  <PresentationFormat>Widescreen</PresentationFormat>
  <Paragraphs>53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Algerian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9</cp:revision>
  <dcterms:created xsi:type="dcterms:W3CDTF">2022-04-24T15:20:25Z</dcterms:created>
  <dcterms:modified xsi:type="dcterms:W3CDTF">2022-04-24T16:24:15Z</dcterms:modified>
</cp:coreProperties>
</file>