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3C55-F35B-4CC5-9C6A-3B0B224A9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E0AFC-1E28-4A7A-AB7B-B61319171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3DF69-AE0B-4EB1-8602-1747856D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88CA6-8BCA-4F45-B112-442C56A7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8131E-9964-419D-A2E4-28D8F8C7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1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416B-1996-453F-B347-635ECD85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161DC-1F9D-44C1-9F6C-3705C11DA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A2C5-E584-419F-AB4A-7FD07E7A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0AFE1-B3D7-4529-96ED-C1113621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FF8A6-F329-4067-BF08-E7729209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1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12C4C-A5F9-4D08-8E50-60C53F1AD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C2AE9-15EC-46B2-988E-6F02C7A23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35960-5E68-430B-A1BA-C383E64A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FBA5C-6525-4C2F-BA1F-05F5FC07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B4799-4606-4FD1-A344-7A7906D9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6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F0A8-6693-4899-A0BB-3D5592CF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9329-C6FD-48FA-8E1A-09857496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C771C-0268-45C3-A256-10A9FCD2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D9DAC-CCEC-4EFE-9353-43401322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F5A8E-A546-4B03-AA64-C04DAE1D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4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1F14-466E-4683-9EF6-CE5210B3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02384-85F5-4719-ADE6-79DDB87A5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A427C-96E0-4F30-9682-15A2F137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844FE-14B8-4D13-B7D6-B8DC1D57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C8A6A-AF2E-4040-88B9-F2161F4A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2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FB29-F77D-47DA-AEFC-2B6A0C83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6D047-11A5-44FA-95E5-BA9E1EE6A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A5CD5-AD32-4992-BAEA-EFC5E29A6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6E707-C86E-4856-9725-C929263F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1ED90-EB22-411B-9172-2F51D1BE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9787A-6D1B-4805-94FC-D042A217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5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9134-11FB-45AF-8632-2E4AA640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99980-5137-40A0-ADFE-E9AB6742E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6A723-046F-4847-AFBC-0ABFEC72B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39977-725B-4935-A84D-79CACCD38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6D0DD-9A2F-4347-9150-EED5C3B05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6013E-0FE6-417B-A4D6-8E02ADE7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9FE88-17F9-4084-8150-237998F2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83275-8C18-4DD4-9C1E-E3919F9A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C73C-EFDF-4300-A352-5C566041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7D7B8-29E1-4133-A6CA-395BEDD4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BE5FB-6A91-4437-9577-A88A696B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C7A21-6005-4199-9938-F554E72B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8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BAA1D7-203B-4041-9BC9-754087A2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BF8EC-E2D4-4454-AF9D-BCD9ACF4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1F2AE-88F4-4675-BDA7-BB13B682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0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02DE-A2BE-4911-9CEC-63A97490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E1111-D305-46FB-B493-C674B8A3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3D522-80FC-4FCE-97F8-43BA509EC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F6F56-A994-4BC1-AB4E-C70A1EF7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D234A-6ABE-4AEA-B31E-AE68A471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BDF08-DD0F-47BE-85C9-535C3D95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0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3AED-34C4-4982-9AD4-C5462DB6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0AEC2-6987-4E48-AD92-629FDB29A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FF406-AAFC-43BC-A15F-67F06FF0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07D2C-20AF-4747-B116-24A71548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B4CD-4397-4FD5-9A5E-EC74642E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BB74F-AE7B-4BD6-AE94-E86DCF16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7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E9D3C-6C3C-469D-92B2-CEB913CF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9BD1D-5C70-4FD4-8A14-3ACB9FA55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2E7CB-68F0-4005-A309-09D17C819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A7D9D-29A3-4464-8DF1-C2EC31142F16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8E42B-BB06-485E-845E-1D7C7E5E9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BF49F-6518-43C0-A919-8EE5B8D03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1977C-80F8-4CBA-95DF-EFB07294C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8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3987-78FB-499C-892B-B06A41948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DD498-E8F9-4F7B-A723-D8E224C0D3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FA6E1141-9CDF-4A97-91F1-3CD994F6B3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59113" y="173038"/>
            <a:ext cx="4149777" cy="3112332"/>
          </a:xfrm>
          <a:prstGeom prst="rect">
            <a:avLst/>
          </a:prstGeom>
        </p:spPr>
      </p:pic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4323C61F-2819-42C6-9E8F-FE69B44CED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58162" y="3429000"/>
            <a:ext cx="4633837" cy="3475378"/>
          </a:xfrm>
          <a:prstGeom prst="rect">
            <a:avLst/>
          </a:prstGeom>
        </p:spPr>
      </p:pic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75B8AA6B-4DA3-4623-9816-F4B850A5673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" y="325596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6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84"/>
    </mc:Choice>
    <mc:Fallback>
      <p:transition spd="slow" advTm="31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18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4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هدی عبیدی</dc:creator>
  <cp:lastModifiedBy>هدی عبیدی</cp:lastModifiedBy>
  <cp:revision>1</cp:revision>
  <dcterms:created xsi:type="dcterms:W3CDTF">2022-04-27T08:07:07Z</dcterms:created>
  <dcterms:modified xsi:type="dcterms:W3CDTF">2022-04-27T08:11:53Z</dcterms:modified>
</cp:coreProperties>
</file>