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CE87-4998-4185-A071-37611755B5B4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31D6-9246-48D8-A963-1B1B37147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76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CE87-4998-4185-A071-37611755B5B4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31D6-9246-48D8-A963-1B1B37147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8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CE87-4998-4185-A071-37611755B5B4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31D6-9246-48D8-A963-1B1B37147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39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CE87-4998-4185-A071-37611755B5B4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31D6-9246-48D8-A963-1B1B371473F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878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CE87-4998-4185-A071-37611755B5B4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31D6-9246-48D8-A963-1B1B37147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18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CE87-4998-4185-A071-37611755B5B4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31D6-9246-48D8-A963-1B1B37147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0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CE87-4998-4185-A071-37611755B5B4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31D6-9246-48D8-A963-1B1B37147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6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CE87-4998-4185-A071-37611755B5B4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31D6-9246-48D8-A963-1B1B37147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33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CE87-4998-4185-A071-37611755B5B4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31D6-9246-48D8-A963-1B1B37147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0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CE87-4998-4185-A071-37611755B5B4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31D6-9246-48D8-A963-1B1B37147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9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CE87-4998-4185-A071-37611755B5B4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31D6-9246-48D8-A963-1B1B37147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3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CE87-4998-4185-A071-37611755B5B4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31D6-9246-48D8-A963-1B1B37147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2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CE87-4998-4185-A071-37611755B5B4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31D6-9246-48D8-A963-1B1B37147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7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CE87-4998-4185-A071-37611755B5B4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31D6-9246-48D8-A963-1B1B37147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65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CE87-4998-4185-A071-37611755B5B4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31D6-9246-48D8-A963-1B1B37147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6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CE87-4998-4185-A071-37611755B5B4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31D6-9246-48D8-A963-1B1B37147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0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CE87-4998-4185-A071-37611755B5B4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31D6-9246-48D8-A963-1B1B37147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3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2CE87-4998-4185-A071-37611755B5B4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931D6-9246-48D8-A963-1B1B37147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173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704E5-595E-40A6-948A-D503E20936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91C0F9-8C44-48B8-B3EC-98F845840A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creen Recording 3">
            <a:hlinkClick r:id="" action="ppaction://media"/>
            <a:extLst>
              <a:ext uri="{FF2B5EF4-FFF2-40B4-BE49-F238E27FC236}">
                <a16:creationId xmlns:a16="http://schemas.microsoft.com/office/drawing/2014/main" id="{6512540B-2F22-4664-8A32-6F539B76022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93495" y="0"/>
            <a:ext cx="8165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5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5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Bookman Old Style</vt:lpstr>
      <vt:lpstr>Rockwell</vt:lpstr>
      <vt:lpstr>Damask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kp</dc:creator>
  <cp:lastModifiedBy>kp</cp:lastModifiedBy>
  <cp:revision>2</cp:revision>
  <dcterms:created xsi:type="dcterms:W3CDTF">2022-04-26T16:29:01Z</dcterms:created>
  <dcterms:modified xsi:type="dcterms:W3CDTF">2022-04-26T16:34:26Z</dcterms:modified>
</cp:coreProperties>
</file>