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8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39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878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1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0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6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33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0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9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3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2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7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6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6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0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3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2CE87-4998-4185-A071-37611755B5B4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931D6-9246-48D8-A963-1B1B37147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17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001FA-1787-4F92-9A6D-79C8DF6C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7313818B-C259-4014-A748-386B5E150D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813" y="314325"/>
            <a:ext cx="7845425" cy="6165850"/>
          </a:xfrm>
        </p:spPr>
      </p:pic>
    </p:spTree>
    <p:extLst>
      <p:ext uri="{BB962C8B-B14F-4D97-AF65-F5344CB8AC3E}">
        <p14:creationId xmlns:p14="http://schemas.microsoft.com/office/powerpoint/2010/main" val="117985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D4FE1632-F131-47D3-A814-99E9CD025E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Bookman Old Style</vt:lpstr>
      <vt:lpstr>Rockwell</vt:lpstr>
      <vt:lpstr>Damask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kp</dc:creator>
  <cp:lastModifiedBy>kp</cp:lastModifiedBy>
  <cp:revision>2</cp:revision>
  <dcterms:created xsi:type="dcterms:W3CDTF">2022-04-26T16:29:01Z</dcterms:created>
  <dcterms:modified xsi:type="dcterms:W3CDTF">2022-04-26T16:34:56Z</dcterms:modified>
</cp:coreProperties>
</file>