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9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878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1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0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6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3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0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3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2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7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6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6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0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3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7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4E888-E1F1-4A21-9EA8-3339ED87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AEBA5331-38F0-4CED-BE4D-0A13D1A3A4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8738" y="56147"/>
            <a:ext cx="6873875" cy="6073191"/>
          </a:xfrm>
        </p:spPr>
      </p:pic>
    </p:spTree>
    <p:extLst>
      <p:ext uri="{BB962C8B-B14F-4D97-AF65-F5344CB8AC3E}">
        <p14:creationId xmlns:p14="http://schemas.microsoft.com/office/powerpoint/2010/main" val="88325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Bookman Old Style</vt:lpstr>
      <vt:lpstr>Rockwell</vt:lpstr>
      <vt:lpstr>Damask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kp</dc:creator>
  <cp:lastModifiedBy>kp</cp:lastModifiedBy>
  <cp:revision>2</cp:revision>
  <dcterms:created xsi:type="dcterms:W3CDTF">2022-04-26T16:29:01Z</dcterms:created>
  <dcterms:modified xsi:type="dcterms:W3CDTF">2022-04-26T16:35:31Z</dcterms:modified>
</cp:coreProperties>
</file>