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00D1C-7820-4194-9888-665395A4B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AB044A-8B80-421F-AFEF-5542FAE9B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67DAC-47AB-4EFE-981D-EB58E8C5B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E1A8-0327-4A71-B799-F5FAEBAE9BCF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2D88B-F591-472D-8B0F-B94411B46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FF099-78D0-486B-B4FE-BF5B7515D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8873-F477-42B5-8D24-1FCDB5DCE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98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7EAA-3D3F-4EF9-A9B7-66971B051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9B5D6-2F34-4DE1-89FB-B94E3B916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CF6B3-EB8F-426E-A07D-9246124D1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E1A8-0327-4A71-B799-F5FAEBAE9BCF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31066-1B70-48EF-BE3C-EDCD9EA44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F3EC9-2062-46C4-B93E-948CE2EB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8873-F477-42B5-8D24-1FCDB5DCE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94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1AA05E-CE9B-41CC-9186-F385F986FE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45656B-27A5-4D24-8046-C285B5CF0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B97EC-7517-4EFC-A731-923DA6A3A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E1A8-0327-4A71-B799-F5FAEBAE9BCF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2AA68-8B8A-4DC9-9DC8-776570A5A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A758E-2C98-45BD-B5EC-8B23A60E3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8873-F477-42B5-8D24-1FCDB5DCE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94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A56C-D8B3-4C92-BA52-1D4557B1D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01210-2A40-4646-9569-E000C62C7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F82F8-1AB9-4871-8E8C-72EFE4089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E1A8-0327-4A71-B799-F5FAEBAE9BCF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2F46E-36AE-42BD-9505-529AE7070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E9EBF-E1A7-48EF-8AFD-03887531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8873-F477-42B5-8D24-1FCDB5DCE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31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E5A35-AB3C-4DAC-88BC-9289C8BBB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B05B8-EC7F-4E6E-BF01-684EEFAA7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1D89A-34ED-472A-9980-F53168E8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E1A8-0327-4A71-B799-F5FAEBAE9BCF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7F189-51F2-46D3-9214-0E7B58749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C0D35-EE13-49E0-B48B-F6AF9A9A0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8873-F477-42B5-8D24-1FCDB5DCE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0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5BF76-8B99-4C46-9A8F-B3D40AC87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EC2D2-8220-4BFA-B6CA-6A86DD353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4A7223-1A43-4CDB-A380-C1FD83E3F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93CB5-3430-4D7B-A7E7-CB09381AF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E1A8-0327-4A71-B799-F5FAEBAE9BCF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13B47-F573-44FC-A8A8-CB55A34A4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21267-79C7-486E-910B-63C0FF32F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8873-F477-42B5-8D24-1FCDB5DCE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1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D62C1-ABDF-4C53-B9E9-5FAB575D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79888-B378-4519-9BE0-5F26A3A58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62442-AF1B-4085-9C49-400F5920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180AEA-6660-403B-8D5B-D0E2D30A99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3655BA-7CB1-4DBE-ADD5-D0889E2F0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EC7AE1-7986-4C34-993E-F72F6D2E2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E1A8-0327-4A71-B799-F5FAEBAE9BCF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5F0CB0-6D3E-459C-B6EF-AFF7F401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629D40-EA22-4577-8E70-E5F6851C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8873-F477-42B5-8D24-1FCDB5DCE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7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24357-692E-49B1-9F07-FFBEBDD2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842E2C-BC8E-44B2-BDE2-89BB80E42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E1A8-0327-4A71-B799-F5FAEBAE9BCF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A126EA-11B2-4EA2-B2A7-110246478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49975-F8E6-4021-B2CF-6BB711282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8873-F477-42B5-8D24-1FCDB5DCE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3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B76CBF-A7C1-4E5D-98F7-11671FF39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E1A8-0327-4A71-B799-F5FAEBAE9BCF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6B9F61-FAB1-4BE6-916B-A76508206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C90B5-D48F-4289-A025-62213187A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8873-F477-42B5-8D24-1FCDB5DCE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29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62D59-C29F-47B8-9B55-C375B41C0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1AF9E-CC61-4C95-9E8B-FF11686A3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3B559-6F5C-4EE7-8818-E92392EAE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7366E-656F-43CF-8647-D71232CA8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E1A8-0327-4A71-B799-F5FAEBAE9BCF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7A174-5EFA-4D84-8698-BF01B2D65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09B97-CDFC-470B-9D7A-923F4FDE2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8873-F477-42B5-8D24-1FCDB5DCE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5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23CA5-F99B-463F-925E-83376F298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AFF154-61CE-4126-AB62-BEB4988250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CD230-CC2C-4320-BDA5-4CC24E2BA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34B8C-62B7-45AA-99C2-944373589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E1A8-0327-4A71-B799-F5FAEBAE9BCF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5C524-5C3E-4178-B5F1-2ED4CDDD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0DF0B-8F20-4ADD-AB98-652BF935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8873-F477-42B5-8D24-1FCDB5DCE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2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E4FBC-A2B3-40A2-A315-4B3B33E38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3FEC8-A71A-48DA-84F2-C69E7CE93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FC3B1-7B84-48DA-B4A3-1FC86AD8C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3E1A8-0327-4A71-B799-F5FAEBAE9BCF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E8118-F745-4710-86EE-C9BD1DED6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D0172-4E15-45DF-8A23-2BE5E09E9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8873-F477-42B5-8D24-1FCDB5DCE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6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91EF6-A103-469E-899D-0619D39853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C2E08-AC40-4976-B4FE-C82E2A127F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creen Recording 3">
            <a:hlinkClick r:id="" action="ppaction://media"/>
            <a:extLst>
              <a:ext uri="{FF2B5EF4-FFF2-40B4-BE49-F238E27FC236}">
                <a16:creationId xmlns:a16="http://schemas.microsoft.com/office/drawing/2014/main" id="{856781C6-43C8-4467-8E04-2C29B8D2235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99228" y="222251"/>
            <a:ext cx="44958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88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972"/>
    </mc:Choice>
    <mc:Fallback>
      <p:transition spd="slow" advTm="17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هدی عبیدی</dc:creator>
  <cp:lastModifiedBy>هدی عبیدی</cp:lastModifiedBy>
  <cp:revision>1</cp:revision>
  <dcterms:created xsi:type="dcterms:W3CDTF">2022-04-27T09:07:14Z</dcterms:created>
  <dcterms:modified xsi:type="dcterms:W3CDTF">2022-04-27T09:10:05Z</dcterms:modified>
</cp:coreProperties>
</file>