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851" autoAdjust="0"/>
  </p:normalViewPr>
  <p:slideViewPr>
    <p:cSldViewPr snapToGrid="0">
      <p:cViewPr varScale="1">
        <p:scale>
          <a:sx n="56" d="100"/>
          <a:sy n="56" d="100"/>
        </p:scale>
        <p:origin x="654" y="42"/>
      </p:cViewPr>
      <p:guideLst/>
    </p:cSldViewPr>
  </p:slideViewPr>
  <p:notesTextViewPr>
    <p:cViewPr>
      <p:scale>
        <a:sx n="1" d="1"/>
        <a:sy n="1" d="1"/>
      </p:scale>
      <p:origin x="0" y="-30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E945D-7E29-4CD3-A236-11EDA992B1FC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3D1C2-58F0-42FE-9012-52BC6EEF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5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1-برای هر 3 شکل یک حرکت ورودی دهید</a:t>
            </a:r>
          </a:p>
          <a:p>
            <a:pPr algn="r" rtl="1"/>
            <a:r>
              <a:rPr lang="fa-IR" dirty="0"/>
              <a:t>2-  خورشید بدون کلیک وارد شود</a:t>
            </a:r>
            <a:endParaRPr lang="en-US" dirty="0"/>
          </a:p>
          <a:p>
            <a:pPr algn="r" rtl="1"/>
            <a:r>
              <a:rPr lang="fa-IR" dirty="0"/>
              <a:t>2- ابر 1 بعد از خورشید وارد شود</a:t>
            </a:r>
          </a:p>
          <a:p>
            <a:pPr algn="r" rtl="1"/>
            <a:r>
              <a:rPr lang="fa-IR" dirty="0"/>
              <a:t>3- ابر 2 به همراه ابر 1 وارد شود</a:t>
            </a:r>
          </a:p>
          <a:p>
            <a:pPr algn="r" rtl="1"/>
            <a:r>
              <a:rPr lang="fa-IR" dirty="0"/>
              <a:t>4- به ابر 1 حرکتی اضافه کنید که به سمت خورشید برود</a:t>
            </a:r>
          </a:p>
          <a:p>
            <a:pPr algn="r" rtl="1"/>
            <a:r>
              <a:rPr lang="fa-IR" dirty="0"/>
              <a:t>5- به ابر2 حرکتی اضافه کنید که به سمت خورشید برود</a:t>
            </a:r>
          </a:p>
          <a:p>
            <a:pPr algn="r" rtl="1"/>
            <a:r>
              <a:rPr lang="fa-IR" dirty="0"/>
              <a:t>6- حرکت ابر 1 و 2 با هم باشد</a:t>
            </a:r>
          </a:p>
          <a:p>
            <a:pPr algn="r" rtl="1"/>
            <a:r>
              <a:rPr lang="fa-IR" dirty="0"/>
              <a:t>7-وقتی ابرها به هم رسیدن،باران شروع به باریدن کند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3DFB71-B545-4E56-BA9C-8F4A01AA24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17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6FDF9-54A9-4F77-A950-D404D01D7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AD7BB-3280-4C31-BC6F-10B3C499E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06041-2CCA-46EA-8030-046152C31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7FFEA-05BE-4025-9ED4-B31DAE54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D0156-B179-40C4-92AA-DFC22951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0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F741-A210-41AA-BE97-0BF1D4093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22985-BF87-4692-9A8E-A1246D7CC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3FBBE-6FB4-47A1-ABEA-BB13BD1D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FA87E-D43D-4D7C-A2F8-2FF95500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73C92-26D0-4B83-AD7C-BF6D43BC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2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C17DAC-F08A-44E2-B345-750E04BC5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63DAC-9A5F-4604-BC37-D1BF70B24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4CFB-1DA0-44C6-95A1-6D4E440FB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CA3FC-D6F0-4931-AAAB-5FEE742F5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1D480-1637-4519-A221-3E6108CDA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2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5B1F-CB78-4547-A40E-840C3449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F3BA-EDE4-410D-B9B6-C7BE50745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ABF83-E958-481F-9179-80368A5F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7715-DCDA-4A37-8D95-21541DD4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CD723-1754-4DD5-AFA0-77D9C4308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5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4864A-F39A-492F-AA07-310FA8470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EAD18-5758-4D43-A49A-A6D20C529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853A2-2520-413F-A967-FBBBFD505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9D000-914F-40A8-A2D4-842AABEF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0CF3D-9D72-41E5-9860-0444807C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2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E30F-0EA0-44BA-BCA6-62A2DEA7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7060E-87CB-424C-B9C3-03FE90B60B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EE134-14CE-4F55-A0B0-665B95BA0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4C840-186C-47C0-A120-B1F32356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3B9E6-8898-4B92-84F5-FBF9DE6F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A5C57-3D4B-4F5D-B194-B40C4E952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6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FBF3B-BAC6-48BF-A65D-A0014A441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43D4F-FD8E-46A9-9E90-8F4A58C9B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186AB-F729-45CC-8397-23DA54D06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DC0341-CD3F-4690-9D2B-13EE37BDC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AB3EC5-1ADC-4859-AA5C-2CF9E67C34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61E155-1351-4EBA-8BA8-7A950F8A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B34CF-3A38-4C80-B5C3-C80B24C7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C2630-0192-41A0-886C-1BE0C538D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3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7DBD0-6CEE-49FB-A1C7-67285053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423089-071A-400E-B10B-AEDCEDD4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2740A9-32A1-41B2-B922-4C61B7E4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1EFD6-A3DF-4259-887A-62BBB0D9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1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B054D-64B1-4494-B9F9-1058C67D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8FB056-85A0-46EE-A8C7-5591B60B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D0648-8D15-4D93-867E-F589A9AEA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8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1D64C-4E5D-4C17-8D22-3D766FAEA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746DB-1AAD-4121-BF40-B141D54F0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3C950-272F-4324-B8C8-8A553345A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7E0E3-22C9-4760-8A5F-CBE82C75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E4D79-6518-4185-A483-616D263CB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4CC53-B61A-4FED-968A-E7B732BB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21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E2ED9-6462-4333-95D4-31F37C877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8701C-0544-43B0-BAB9-AA15B7963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90C81-19DF-47EC-9547-FEFE73857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C4620-853C-4357-BAE6-E6A4562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92B07-5AE3-4D6F-9DF4-8C38456A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3544F-1673-4593-B7B5-BB3A4DED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4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5264A6-5FF7-4AAC-9701-F967210F2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C1CED-7E9A-4682-AD03-320BA7AEE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8D3AA-ACCE-41EA-83B4-E473E384C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DCDDF-3975-422C-96BE-6B891FFE143E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6A6B7-4D9E-41DE-93FD-D61F29F54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E7C72-CB7F-4076-AE60-F8D938721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8140E-17FD-43C0-AE79-CD39C1CE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>
            <a:extLst>
              <a:ext uri="{FF2B5EF4-FFF2-40B4-BE49-F238E27FC236}">
                <a16:creationId xmlns:a16="http://schemas.microsoft.com/office/drawing/2014/main" id="{A10193CE-5AAA-4C59-85A0-148E7DF34AD7}"/>
              </a:ext>
            </a:extLst>
          </p:cNvPr>
          <p:cNvSpPr/>
          <p:nvPr/>
        </p:nvSpPr>
        <p:spPr>
          <a:xfrm>
            <a:off x="4927107" y="514905"/>
            <a:ext cx="2130641" cy="1926454"/>
          </a:xfrm>
          <a:prstGeom prst="sun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BED92577-F864-4BE5-B31A-6809326CBD49}"/>
              </a:ext>
            </a:extLst>
          </p:cNvPr>
          <p:cNvSpPr/>
          <p:nvPr/>
        </p:nvSpPr>
        <p:spPr>
          <a:xfrm>
            <a:off x="510850" y="594803"/>
            <a:ext cx="2982897" cy="1464815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>
                <a:solidFill>
                  <a:schemeClr val="tx1"/>
                </a:solidFill>
                <a:latin typeface="Calibri" panose="020F0502020204030204"/>
              </a:rPr>
              <a:t>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Cloud 29">
            <a:extLst>
              <a:ext uri="{FF2B5EF4-FFF2-40B4-BE49-F238E27FC236}">
                <a16:creationId xmlns:a16="http://schemas.microsoft.com/office/drawing/2014/main" id="{C2CCFBFA-0E68-4001-B318-E3E6D52AC36B}"/>
              </a:ext>
            </a:extLst>
          </p:cNvPr>
          <p:cNvSpPr/>
          <p:nvPr/>
        </p:nvSpPr>
        <p:spPr>
          <a:xfrm>
            <a:off x="8491108" y="594803"/>
            <a:ext cx="2982897" cy="1464815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244196" y="3053751"/>
            <a:ext cx="224287" cy="500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009858" y="3671976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503714" y="3168768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14658" y="3916392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880401" y="3377282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809938" y="4281577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880401" y="5089584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740836" y="2794958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354098" y="2651183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789818" y="2464360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431121" y="2481612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633775" y="3763992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57088" y="3522450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128391" y="4433977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551535" y="4129177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632393" y="4977358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356339" y="4859547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181680" y="4830791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905285" y="4646762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624217" y="4540369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997570" y="2609571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445432" y="3636074"/>
            <a:ext cx="234338" cy="51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68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39 0.00417 -0.00651 0.00856 -0.01003 0.0125 C -0.01172 0.01458 -0.01381 0.01574 -0.01563 0.01759 C -0.01706 0.01898 -0.01849 0.02083 -0.01993 0.02269 C -0.02552 0.02176 -0.03138 0.02245 -0.03685 0.02014 C -0.04284 0.01736 -0.04818 0.01157 -0.05378 0.00741 C -0.05625 0.00579 -0.05886 0.00486 -0.06094 0.00255 C -0.06237 0.00069 -0.06355 -0.00139 -0.06511 -0.00255 C -0.06693 -0.00394 -0.06901 -0.00394 -0.07084 -0.00509 C -0.07422 -0.00741 -0.07735 -0.01065 -0.08073 -0.01273 C -0.08438 -0.01481 -0.09206 -0.01759 -0.09206 -0.01759 C -0.10196 -0.0169 -0.11185 -0.01667 -0.12175 -0.01528 C -0.12774 -0.01435 -0.125 -0.01204 -0.12878 -0.00509 C -0.13047 -0.00208 -0.13269 -0.00023 -0.13451 0.00255 C -0.13607 0.00486 -0.13698 0.00833 -0.13881 0.00995 C -0.14089 0.01181 -0.14349 0.01134 -0.14584 0.0125 C -0.1487 0.01389 -0.15144 0.01597 -0.1543 0.01759 L -0.1586 0.02014 C -0.16797 0.01829 -0.17748 0.01759 -0.18685 0.01505 C -0.18985 0.01412 -0.19245 0.01111 -0.19532 0.00995 C -0.19909 0.00856 -0.20287 0.00833 -0.20664 0.00741 C -0.21524 0.00231 -0.21342 0.00231 -0.22787 0.00741 C -0.24336 0.01296 -0.22748 0.0125 -0.2336 0.0125 L -0.23217 0.00741 L -0.2349 0.00995 " pathEditMode="relative" ptsTypes="AAAAAAAAAAAAAAAAAAAAAAAAAA">
                                      <p:cBhvr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667 0.02153 0.00938 0.01644 0.0198 0.02245 C 0.0211 0.02083 0.02253 0.01898 0.02396 0.01736 C 0.03386 0.00741 0.03112 0.01273 0.04805 0.01505 C 0.05026 0.02107 0.0517 0.0257 0.05508 0.03009 C 0.05678 0.03218 0.05886 0.03333 0.06081 0.03495 C 0.06172 0.0375 0.06211 0.04097 0.06355 0.04259 C 0.06615 0.04537 0.07214 0.04769 0.07214 0.04769 C 0.07344 0.04676 0.07487 0.04607 0.07631 0.04514 C 0.07865 0.04352 0.08086 0.04097 0.08334 0.04005 C 0.09206 0.03704 0.10899 0.03426 0.11875 0.03241 C 0.12865 0.02894 0.12839 0.02778 0.14141 0.03241 C 0.14349 0.03333 0.14519 0.03565 0.14701 0.0375 C 0.15 0.04074 0.15313 0.04329 0.1556 0.04769 C 0.15743 0.05093 0.15899 0.05486 0.1612 0.05764 C 0.16237 0.05926 0.1642 0.0588 0.1655 0.06019 C 0.16836 0.06296 0.1711 0.0669 0.17396 0.07014 C 0.1754 0.07176 0.17657 0.07477 0.17813 0.07523 L 0.18672 0.07778 C 0.20196 0.08681 0.19883 0.08588 0.22904 0.07778 C 0.23243 0.07685 0.23438 0.06968 0.23763 0.06759 C 0.23907 0.0669 0.24141 0.06759 0.2418 0.06505 C 0.2431 0.05718 0.2418 0.04838 0.2418 0.04005 L 0.2418 0.04005 " pathEditMode="relative" ptsTypes="AAAAAAAAAAAAAAAAAAAAAAA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54 0.04259 L -0.01354 0.04259 C -0.01966 0.0713 -0.01641 0.05278 -0.01927 0.07523 C -0.01966 0.07847 -0.0194 0.08264 -0.0207 0.08519 C -0.0263 0.09676 -0.02969 0.09398 -0.0362 0.10023 C -0.03828 0.10232 -0.03984 0.10602 -0.04193 0.10787 C -0.04675 0.11204 -0.05234 0.11366 -0.05742 0.11551 C -0.0599 0.11806 -0.0625 0.11991 -0.06458 0.12292 C -0.06706 0.12685 -0.06784 0.13287 -0.06875 0.13819 C -0.06836 0.17593 -0.06823 0.21366 -0.06745 0.25139 C -0.06732 0.25394 -0.06667 0.25648 -0.06602 0.2588 C -0.06524 0.26157 -0.06393 0.26389 -0.06315 0.26644 C -0.06211 0.26968 -0.0612 0.27315 -0.06029 0.27639 C -0.06081 0.29491 -0.05729 0.31528 -0.06172 0.33171 C -0.06406 0.34051 -0.07201 0.33773 -0.07734 0.33935 C -0.08242 0.34097 -0.08763 0.34097 -0.09284 0.3419 C -0.10248 0.34375 -0.10391 0.34421 -0.11263 0.34699 C -0.11367 0.34954 -0.1155 0.35139 -0.1155 0.3544 C -0.11667 0.40833 -0.11966 0.39745 -0.1112 0.41991 C -0.10846 0.4375 -0.10599 0.45532 -0.10274 0.47269 C -0.10234 0.475 -0.09583 0.48982 -0.0957 0.49028 C -0.09297 0.49931 -0.09076 0.50857 -0.08867 0.51806 C -0.08789 0.5213 -0.08776 0.52477 -0.08724 0.52801 C -0.08633 0.5331 -0.0849 0.53796 -0.08438 0.54306 C -0.08255 0.5625 -0.08346 0.55324 -0.08151 0.57083 L -0.12396 0.57593 C -0.12682 0.57639 -0.13125 0.57384 -0.13242 0.57847 C -0.13359 0.58218 -0.12774 0.58009 -0.12539 0.58102 C -0.12396 0.58009 -0.12253 0.5794 -0.12123 0.57847 C -0.10938 0.56898 -0.1099 0.57569 -0.1099 0.56574 L -0.11406 0.54815 " pathEditMode="relative" ptsTypes="AAAAAAAAAAAAAAAAAAAAAAAAAAAAAAA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03 0.05115 L -0.01003 0.05115 C -0.02852 0.11666 -0.01328 0.07037 -0.02995 0.10879 C -0.03203 0.11365 -0.03307 0.1199 -0.03555 0.12407 C -0.06107 0.16689 -0.04701 0.14004 -0.0625 0.15925 C -0.06966 0.16805 -0.07643 0.17824 -0.08373 0.1868 C -0.09909 0.20509 -0.13034 0.23981 -0.13034 0.23981 C -0.13867 0.26898 -0.12656 0.23009 -0.1388 0.2574 C -0.14128 0.2625 -0.14245 0.26921 -0.14453 0.275 C -0.14909 0.28703 -0.15508 0.29722 -0.15873 0.31018 C -0.16341 0.32685 -0.16745 0.34444 -0.17279 0.36041 C -0.1931 0.4206 -0.17526 0.35416 -0.19401 0.40578 C -0.19922 0.4199 -0.20534 0.43333 -0.20964 0.44838 C -0.21055 0.45185 -0.21133 0.45532 -0.2125 0.45856 C -0.21419 0.46296 -0.21589 0.46759 -0.2181 0.47106 C -0.22018 0.4743 -0.22292 0.47592 -0.22513 0.4787 C -0.22943 0.48356 -0.23334 0.48981 -0.23789 0.49375 C -0.23985 0.49537 -0.24193 0.49652 -0.24362 0.49884 C -0.24518 0.50092 -0.24636 0.50393 -0.24779 0.50625 C -0.24883 0.51296 -0.24987 0.51967 -0.25065 0.52638 C -0.25261 0.54213 -0.25143 0.53958 -0.25352 0.55416 C -0.25391 0.55671 -0.25456 0.55902 -0.25495 0.5618 C -0.25599 0.5699 -0.25469 0.58009 -0.25768 0.5868 C -0.25964 0.59097 -0.26159 0.59513 -0.26341 0.59953 C -0.26446 0.60185 -0.26472 0.60555 -0.26628 0.60694 C -0.26706 0.60763 -0.26628 0.6037 -0.26628 0.60185 " pathEditMode="relative" ptsTypes="AAAAAAAAAAAAAAAAAAAAAAAAAA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8 0.04074 L -0.00768 0.04074 C -0.00911 0.04722 -0.00937 0.05532 -0.01198 0.06065 C -0.01354 0.06389 -0.01666 0.06273 -0.01901 0.0632 C -0.02474 0.06435 -0.03033 0.06505 -0.03606 0.06574 C -0.03984 0.06991 -0.04362 0.07407 -0.04739 0.07824 C -0.04882 0.08009 -0.05 0.08241 -0.05156 0.08333 C -0.05625 0.08657 -0.06106 0.08843 -0.06575 0.09097 C -0.06953 0.09514 -0.0733 0.09954 -0.07708 0.10347 C -0.0789 0.10532 -0.08112 0.10625 -0.08281 0.10857 C -0.08411 0.11042 -0.0845 0.11389 -0.08554 0.11597 C -0.08737 0.11968 -0.08958 0.12245 -0.09127 0.12616 C -0.09336 0.13102 -0.0944 0.13796 -0.09544 0.14375 C -0.0983 0.17824 -0.09479 0.14769 -0.09974 0.17153 C -0.10039 0.17477 -0.10013 0.17847 -0.10117 0.18148 C -0.1026 0.18542 -0.10507 0.18796 -0.10677 0.19144 C -0.10833 0.19468 -0.10924 0.19884 -0.11106 0.20162 C -0.11263 0.20394 -0.11497 0.20463 -0.11666 0.20671 C -0.11875 0.2088 -0.12044 0.21181 -0.12239 0.21412 C -0.12513 0.21759 -0.12825 0.22037 -0.13086 0.22431 C -0.13294 0.22732 -0.1345 0.23125 -0.13658 0.23426 C -0.14531 0.24722 -0.15442 0.25949 -0.16341 0.27199 C -0.16575 0.27546 -0.16783 0.27963 -0.17044 0.28218 C -0.17669 0.2875 -0.17773 0.28935 -0.1832 0.29213 L -0.22421 0.31227 C -0.22526 0.31482 -0.22591 0.31759 -0.22708 0.31991 C -0.22825 0.32199 -0.23046 0.32245 -0.23138 0.32477 C -0.23242 0.32778 -0.23242 0.33148 -0.23281 0.33495 C -0.23372 0.34329 -0.23554 0.35995 -0.23554 0.35995 C -0.23606 0.36921 -0.23593 0.3787 -0.23698 0.38773 C -0.23737 0.39144 -0.23971 0.39398 -0.23984 0.39769 C -0.23997 0.4037 -0.23958 0.44051 -0.23698 0.45556 C -0.2358 0.4625 -0.23411 0.46898 -0.23281 0.4757 C -0.23229 0.47824 -0.23177 0.48079 -0.23138 0.48333 C -0.23229 0.50417 -0.23073 0.52616 -0.23424 0.5463 C -0.23619 0.55764 -0.24231 0.56505 -0.24687 0.57384 C -0.24804 0.57616 -0.24961 0.57801 -0.25117 0.57894 C -0.25533 0.58125 -0.25963 0.58218 -0.26393 0.58403 C -0.26575 0.58565 -0.26796 0.58657 -0.26953 0.58889 C -0.27083 0.59097 -0.27096 0.59468 -0.27239 0.59653 C -0.27448 0.59907 -0.27708 0.59977 -0.27942 0.60162 C -0.28086 0.60417 -0.2819 0.60741 -0.28372 0.60903 C -0.28593 0.61088 -0.28854 0.61019 -0.29075 0.61157 C -0.29244 0.61273 -0.29362 0.61505 -0.29505 0.61667 C -0.29752 0.62963 -0.29648 0.62153 -0.29648 0.6419 " pathEditMode="relative" ptsTypes="AAAAAAAAAAAAAAAAAAAAAAAAAAAAAAAAAAAAAAAAAAA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8 0.03819 L -0.00938 0.03819 C -0.01081 0.04467 -0.0125 0.05139 -0.01367 0.0581 C -0.01446 0.06227 -0.0142 0.06666 -0.01511 0.07083 C -0.01615 0.07546 -0.02019 0.08287 -0.02214 0.08588 C -0.02344 0.08773 -0.02487 0.09004 -0.02644 0.09097 C -0.02917 0.09259 -0.03203 0.09259 -0.0349 0.09352 C -0.03959 0.0949 -0.04909 0.09838 -0.04909 0.09838 C -0.05052 0.10092 -0.05183 0.1037 -0.05326 0.10602 C -0.05886 0.11458 -0.06381 0.11852 -0.07032 0.12615 C -0.07331 0.12963 -0.07696 0.13565 -0.08021 0.13865 C -0.09102 0.14907 -0.10313 0.15532 -0.11276 0.16898 C -0.12175 0.18171 -0.11693 0.17685 -0.12683 0.18402 C -0.12878 0.18727 -0.13021 0.19143 -0.13256 0.19398 C -0.14297 0.20555 -0.13438 0.18634 -0.14102 0.20416 C -0.14271 0.22754 -0.14232 0.22592 -0.14532 0.25185 C -0.14623 0.26018 -0.14623 0.26481 -0.15091 0.26944 C -0.15261 0.27129 -0.15469 0.27129 -0.15664 0.27199 C -0.15899 0.27453 -0.16146 0.27662 -0.16367 0.27963 C -0.16524 0.28171 -0.16615 0.28541 -0.16784 0.28703 C -0.18034 0.29977 -0.19297 0.31227 -0.20612 0.32245 L -0.22591 0.3375 C -0.22826 0.33912 -0.23073 0.34051 -0.23295 0.34236 L -0.25847 0.36504 C -0.26029 0.36852 -0.26198 0.37245 -0.26407 0.37523 C -0.26537 0.37662 -0.26693 0.37708 -0.26836 0.37777 C -0.28386 0.3831 -0.29948 0.38773 -0.31498 0.39282 C -0.31459 0.42546 -0.31446 0.4581 -0.31367 0.49097 C -0.31354 0.49352 -0.31263 0.49583 -0.31224 0.49838 C -0.31172 0.50185 -0.3112 0.50509 -0.31081 0.50856 C -0.31016 0.51435 -0.31003 0.52037 -0.30938 0.52615 C -0.3069 0.54861 -0.3069 0.50902 -0.30378 0.55879 C -0.30287 0.57222 -0.30378 0.58565 -0.30378 0.59907 L -0.30795 0.60671 " pathEditMode="relative" ptsTypes="AAAAAAAAAAAAAAAAAAAAAAAAAAAAAAAA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2 0.03982 L -0.00742 0.03982 C -0.00794 0.04514 -0.01015 0.07385 -0.01171 0.08496 C -0.0121 0.0875 -0.01276 0.09005 -0.01315 0.0926 C -0.01458 0.10162 -0.01562 0.11112 -0.01744 0.12014 C -0.01796 0.12315 -0.01927 0.12524 -0.02018 0.12778 C -0.02174 0.13195 -0.02317 0.13612 -0.02447 0.14028 C -0.03059 0.16042 -0.02942 0.15672 -0.03294 0.17547 C -0.03203 0.19051 -0.03125 0.20579 -0.03007 0.22084 C -0.02929 0.23172 -0.02812 0.2426 -0.02734 0.25348 C -0.02682 0.26019 -0.0263 0.2669 -0.02591 0.27362 C -0.0263 0.28449 -0.02578 0.29584 -0.02734 0.30625 C -0.02773 0.30973 -0.03046 0.31088 -0.03151 0.31389 C -0.03242 0.31598 -0.03203 0.31922 -0.03294 0.32153 C -0.03502 0.32616 -0.03789 0.32963 -0.0401 0.33403 C -0.05781 0.36945 -0.02382 0.30764 -0.05273 0.35926 C -0.05377 0.36412 -0.05455 0.36922 -0.05559 0.37431 C -0.05664 0.37848 -0.05768 0.38264 -0.05846 0.38681 C -0.05911 0.39005 -0.05937 0.39352 -0.05989 0.39699 C -0.06028 0.39954 -0.0608 0.40186 -0.06132 0.4044 C -0.06171 0.41019 -0.06171 0.41644 -0.06276 0.42199 C -0.06601 0.4419 -0.06549 0.42061 -0.06549 0.43473 L -0.08671 0.42454 " pathEditMode="relative" ptsTypes="AAAAAAAAAAAAAAAAAAAAAAA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5 0.05348 L -0.01185 0.05348 C -0.01328 0.05996 -0.01445 0.0669 -0.01615 0.07338 C -0.01693 0.07616 -0.01836 0.07824 -0.01901 0.08102 C -0.01979 0.08426 -0.01966 0.08797 -0.02044 0.09121 C -0.02109 0.09399 -0.02253 0.09584 -0.02318 0.09862 C -0.02396 0.10093 -0.02383 0.10394 -0.02461 0.10625 C -0.0263 0.11065 -0.02852 0.11459 -0.03034 0.11875 C -0.03138 0.1213 -0.0319 0.12408 -0.0332 0.12639 C -0.03437 0.12848 -0.03607 0.1294 -0.03737 0.13125 C -0.04023 0.13542 -0.04323 0.13936 -0.04583 0.14399 C -0.05924 0.16598 -0.05612 0.15926 -0.06289 0.17917 C -0.06328 0.18241 -0.06354 0.18612 -0.06432 0.18912 C -0.06497 0.1919 -0.06654 0.19399 -0.06706 0.19676 C -0.06849 0.20324 -0.06901 0.21019 -0.06992 0.2169 C -0.07044 0.22014 -0.07057 0.22385 -0.07135 0.22686 L -0.07422 0.23959 C -0.07513 0.25533 -0.075 0.26343 -0.07695 0.27732 C -0.07734 0.27987 -0.07773 0.28241 -0.07839 0.28473 C -0.07956 0.28843 -0.08138 0.29121 -0.08268 0.29491 C -0.09089 0.31806 -0.07982 0.29283 -0.08971 0.3125 C -0.09167 0.31621 -0.10026 0.33519 -0.10391 0.34005 C -0.10846 0.3463 -0.1112 0.34537 -0.11667 0.34769 C -0.12422 0.35093 -0.13932 0.35787 -0.13932 0.35787 C -0.14076 0.35949 -0.14206 0.36135 -0.14349 0.36274 C -0.14492 0.36389 -0.14674 0.36343 -0.14779 0.36528 C -0.14883 0.36713 -0.1487 0.37037 -0.14922 0.37292 C -0.15065 0.41598 -0.14648 0.40324 -0.15625 0.42824 C -0.16081 0.43959 -0.15833 0.4382 -0.16328 0.4382 L -0.14635 0.4257 " pathEditMode="relative" ptsTypes="AAAAAAAAAAAAAAAAAAAAAAAAAAAAAA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2 0.05093 L -0.00092 0.05093 C -0.00378 0.05834 -0.00625 0.06644 -0.00951 0.07338 C -0.0198 0.0956 -0.01133 0.06435 -0.01797 0.09352 C -0.01888 0.10371 -0.01967 0.11366 -0.02084 0.12385 C -0.02162 0.13125 -0.02253 0.13889 -0.02357 0.1463 C -0.02396 0.14908 -0.02474 0.15139 -0.025 0.15394 C -0.02644 0.16482 -0.02683 0.18287 -0.03073 0.19167 C -0.03256 0.19584 -0.03412 0.2007 -0.03633 0.20417 C -0.03881 0.20834 -0.0474 0.21922 -0.05196 0.22199 C -0.05417 0.22315 -0.05664 0.22361 -0.05899 0.22431 C -0.07474 0.24121 -0.05717 0.22361 -0.08724 0.24445 C -0.08881 0.2456 -0.08998 0.24815 -0.09154 0.24954 C -0.09284 0.2507 -0.09441 0.25116 -0.09584 0.25209 C -0.09961 0.25903 -0.10026 0.25903 -0.10287 0.26713 C -0.10756 0.28172 -0.10821 0.29121 -0.11133 0.30996 C -0.11185 0.3132 -0.11224 0.31667 -0.11276 0.31991 C -0.11316 0.32246 -0.11368 0.325 -0.1142 0.32755 C -0.11459 0.35347 -0.11485 0.37963 -0.11563 0.40556 C -0.11576 0.41227 -0.1155 0.41945 -0.11693 0.4257 C -0.11849 0.43172 -0.12123 0.43658 -0.12409 0.44074 C -0.12605 0.44352 -0.12878 0.44422 -0.13112 0.44584 C -0.13256 0.44676 -0.13399 0.44746 -0.13542 0.44838 C -0.14375 0.45278 -0.14388 0.45278 -0.15092 0.45579 C -0.15287 0.45764 -0.15495 0.4588 -0.15664 0.46088 C -0.15821 0.46297 -0.15977 0.46551 -0.16081 0.46852 C -0.16172 0.4706 -0.16211 0.47338 -0.16224 0.47593 C -0.16263 0.48681 -0.16224 0.49769 -0.16224 0.5088 L -0.16224 0.50116 " pathEditMode="relative" ptsTypes="AAAAAAAAAAAAAAAAAAAAAAAAAAA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78 0.11412 L -0.05078 0.11412 C -0.05508 0.11643 -0.05938 0.11875 -0.06355 0.12153 C -0.0655 0.12292 -0.06745 0.12454 -0.06927 0.12662 C -0.07735 0.13518 -0.07969 0.13866 -0.0862 0.15162 C -0.08737 0.15393 -0.08815 0.15671 -0.08907 0.15926 C -0.08855 0.17268 -0.08855 0.18611 -0.08763 0.19954 C -0.08724 0.20463 -0.08047 0.2294 -0.08763 0.23472 C -0.09636 0.2412 -0.10651 0.23796 -0.11589 0.23981 C -0.11823 0.24051 -0.12084 0.24028 -0.12292 0.24236 C -0.12865 0.24768 -0.14102 0.26782 -0.14558 0.275 C -0.14701 0.28009 -0.14961 0.28449 -0.14987 0.29004 C -0.1517 0.3287 -0.14948 0.33055 -0.14284 0.36042 C -0.14193 0.37292 -0.14011 0.38356 -0.14284 0.3956 C -0.14362 0.39954 -0.14532 0.40301 -0.14701 0.40579 C -0.15495 0.41829 -0.15899 0.41759 -0.16966 0.42338 C -0.17761 0.42778 -0.17696 0.42847 -0.18802 0.43842 L -0.19375 0.44352 C -0.20196 0.45069 -0.20586 0.45254 -0.21211 0.46366 C -0.21328 0.46574 -0.21394 0.46852 -0.21485 0.47106 C -0.21446 0.48125 -0.21446 0.49143 -0.21355 0.50139 C -0.21302 0.50648 -0.21159 0.51134 -0.21068 0.51643 C -0.21016 0.51898 -0.20977 0.52153 -0.20925 0.52384 C -0.20834 0.52824 -0.20716 0.53217 -0.20638 0.53657 C -0.20534 0.54305 -0.20521 0.55023 -0.20365 0.55671 C -0.20274 0.55995 -0.20065 0.56134 -0.19935 0.56412 C -0.19688 0.56944 -0.19545 0.57569 -0.19375 0.58171 C -0.1944 0.58565 -0.19532 0.59768 -0.20078 0.5919 C -0.20248 0.59004 -0.2017 0.58518 -0.20222 0.58171 C -0.20391 0.57153 -0.20352 0.57454 -0.20782 0.56412 L -0.20925 0.52384 L -0.20925 0.52384 " pathEditMode="relative" ptsTypes="AAAAAAAAAAAAAAAAAAAAAAAAAAAAAAAA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 0.04282 L -0.0099 0.04282 C -0.01563 0.04861 -0.0211 0.05509 -0.02695 0.06042 C -0.02865 0.0618 -0.03112 0.06065 -0.03255 0.06273 C -0.0388 0.07176 -0.04388 0.08287 -0.04961 0.09305 C -0.0599 0.11134 -0.06511 0.11968 -0.075 0.14583 C -0.07865 0.15509 -0.08112 0.16551 -0.0836 0.17593 C -0.08633 0.18819 -0.08841 0.20116 -0.09063 0.21366 C -0.09219 0.22315 -0.09518 0.24745 -0.09636 0.25648 C -0.09727 0.27338 -0.09805 0.29005 -0.09909 0.30671 C -0.09948 0.3118 -0.09987 0.3169 -0.10052 0.32199 C -0.1013 0.32708 -0.1013 0.3331 -0.10339 0.33704 C -0.11862 0.36574 -0.1336 0.37268 -0.15287 0.39236 C -0.15625 0.3956 -0.15925 0.40023 -0.16276 0.40231 C -0.17057 0.40694 -0.17891 0.40903 -0.18685 0.4125 C -0.1888 0.41667 -0.19115 0.42037 -0.19258 0.425 C -0.19414 0.43055 -0.20013 0.45347 -0.20104 0.46528 C -0.20117 0.46782 -0.20104 0.47037 -0.20104 0.47292 L -0.13307 0.35972 " pathEditMode="relative" ptsTypes="AAAAAAAAAAAAAAAAAAA">
                                      <p:cBhvr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4745 L -0.00352 0.04745 C -0.00638 0.05324 -0.00951 0.05879 -0.01211 0.06504 C -0.01328 0.06805 -0.01328 0.07245 -0.01485 0.075 C -0.01862 0.08102 -0.02331 0.08518 -0.02761 0.09004 C -0.03177 0.0949 -0.04493 0.11088 -0.0517 0.11527 C -0.05534 0.11759 -0.05951 0.11736 -0.06302 0.12037 C -0.06732 0.12361 -0.07136 0.12754 -0.07578 0.13032 C -0.11888 0.1574 -0.09935 0.13796 -0.11823 0.1581 C -0.12396 0.1787 -0.11966 0.15764 -0.11966 0.17824 C -0.11966 0.20926 -0.11901 0.24027 -0.1211 0.27129 C -0.1224 0.29097 -0.12644 0.30995 -0.12956 0.32893 C -0.13099 0.33819 -0.13607 0.35486 -0.13802 0.3618 C -0.13894 0.36504 -0.13933 0.36921 -0.14089 0.37176 C -0.14506 0.3794 -0.14948 0.38657 -0.15365 0.39444 C -0.15938 0.40578 -0.15261 0.40023 -0.16211 0.4044 C -0.17136 0.42106 -0.16159 0.40532 -0.1819 0.42453 C -0.18399 0.42662 -0.18542 0.43032 -0.18763 0.43217 C -0.19076 0.43472 -0.19427 0.43518 -0.19753 0.43727 C -0.20091 0.43935 -0.20417 0.44213 -0.20743 0.44467 C -0.21081 0.44745 -0.21433 0.45069 -0.21732 0.45486 C -0.21836 0.45625 -0.21914 0.4581 -0.22006 0.45995 L -0.16211 0.38449 " pathEditMode="relative" ptsTypes="AAAAAAAAAAAAAAAAAAAAAAA"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5023 L -0.00833 0.05023 C -0.00976 0.06018 -0.01028 0.07083 -0.01263 0.08032 C -0.01693 0.09768 -0.01836 0.09189 -0.02396 0.10046 C -0.02643 0.10439 -0.02851 0.10902 -0.03099 0.11296 C -0.03424 0.11828 -0.03763 0.12314 -0.04088 0.12801 C -0.0414 0.13819 -0.0388 0.15046 -0.04232 0.15833 C -0.04609 0.16666 -0.05443 0.1625 -0.05937 0.16828 C -0.07083 0.18217 -0.06523 0.17453 -0.0763 0.19097 C -0.07812 0.19768 -0.08164 0.2037 -0.0819 0.21111 C -0.0832 0.23865 -0.08255 0.25046 -0.07344 0.26643 C -0.07226 0.26875 -0.0707 0.2699 -0.06927 0.27152 C -0.06784 0.275 -0.06588 0.27777 -0.06497 0.28171 C -0.06341 0.28819 -0.05989 0.32199 -0.05937 0.32685 C -0.06028 0.33449 -0.05833 0.3456 -0.06211 0.34953 C -0.07448 0.36226 -0.10312 0.37222 -0.10312 0.37222 C -0.10456 0.37639 -0.10664 0.38009 -0.10742 0.38472 C -0.10859 0.39213 -0.10833 0.4 -0.10885 0.4074 C -0.10924 0.41412 -0.10872 0.42152 -0.11028 0.42754 C -0.11159 0.43287 -0.11497 0.43588 -0.11732 0.44027 C -0.12291 0.43842 -0.12799 0.43819 -0.13294 0.43264 C -0.13463 0.43078 -0.13541 0.42708 -0.13711 0.425 C -0.13945 0.42222 -0.14062 0.42245 -0.14284 0.42245 L -0.14414 0.42245 " pathEditMode="relative" ptsTypes="AAAAAAAAAAAAAAAAAAAAAA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8 0.04074 L -0.01028 0.04074 C -0.01458 0.04305 -0.01888 0.04537 -0.02305 0.04815 C -0.025 0.04954 -0.02695 0.05116 -0.02877 0.05324 C -0.03685 0.0618 -0.03919 0.06528 -0.0457 0.07824 C -0.04687 0.08055 -0.04765 0.08333 -0.04857 0.08588 C -0.04805 0.0993 -0.04805 0.11273 -0.04713 0.12616 C -0.04674 0.13125 -0.03997 0.15602 -0.04713 0.16134 C -0.05586 0.16782 -0.06601 0.16458 -0.07539 0.16643 C -0.07773 0.16713 -0.08034 0.1669 -0.08242 0.16898 C -0.08815 0.1743 -0.10052 0.19444 -0.10508 0.20162 C -0.10651 0.20671 -0.10911 0.21111 -0.10937 0.21666 C -0.1112 0.25532 -0.10898 0.25717 -0.10234 0.28704 C -0.10143 0.29954 -0.09961 0.31018 -0.10234 0.32222 C -0.10312 0.32616 -0.10482 0.32963 -0.10651 0.33241 C -0.11445 0.34491 -0.11849 0.34421 -0.12916 0.35 C -0.13711 0.3544 -0.13646 0.35509 -0.14752 0.36504 L -0.15325 0.37014 C -0.16146 0.37731 -0.16536 0.37916 -0.17161 0.39028 C -0.17278 0.39236 -0.17344 0.39514 -0.17435 0.39768 C -0.17396 0.40787 -0.17396 0.41805 -0.17305 0.42801 C -0.17252 0.4331 -0.17109 0.43796 -0.17018 0.44305 C -0.16966 0.4456 -0.16927 0.44815 -0.16875 0.45046 C -0.16784 0.45486 -0.16666 0.45879 -0.16588 0.46319 C -0.16484 0.46967 -0.16471 0.47685 -0.16315 0.48333 C -0.16224 0.48657 -0.16015 0.48796 -0.15885 0.49074 C -0.15638 0.49606 -0.15495 0.50231 -0.15325 0.50833 C -0.1539 0.51227 -0.15482 0.5243 -0.16028 0.51852 C -0.16198 0.51666 -0.1612 0.5118 -0.16172 0.50833 C -0.16341 0.49815 -0.16302 0.50116 -0.16732 0.49074 L -0.16875 0.45046 L -0.16875 0.45046 " pathEditMode="relative" ptsTypes="AAAAAAAAAAAAAAAAAAAAAAAAAAAAAAAA"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03 -0.2919 L 0.05703 -0.2919 C 0.05091 -0.26319 0.05416 -0.28171 0.0513 -0.25926 C 0.05091 -0.25602 0.05117 -0.25185 0.04987 -0.2493 C 0.04427 -0.23773 0.04088 -0.24051 0.03437 -0.23426 C 0.03229 -0.23217 0.03073 -0.22847 0.02864 -0.22662 C 0.02382 -0.22245 0.01823 -0.22083 0.01315 -0.21898 C 0.01067 -0.21643 0.00807 -0.21458 0.00599 -0.21157 C 0.00351 -0.20764 0.00273 -0.20162 0.00182 -0.1963 C 0.00221 -0.15856 0.00234 -0.12083 0.00312 -0.0831 C 0.00325 -0.08055 0.0039 -0.07801 0.00455 -0.07569 C 0.00533 -0.07292 0.00664 -0.0706 0.00742 -0.06805 C 0.00846 -0.06481 0.00937 -0.06134 0.01028 -0.0581 C 0.00976 -0.03958 0.01328 -0.01921 0.00885 -0.00278 C 0.00651 0.00602 -0.00144 0.00324 -0.00677 0.00486 C -0.01185 0.00648 -0.01706 0.00648 -0.02227 0.00741 C -0.03191 0.00926 -0.03334 0.00972 -0.04206 0.0125 C -0.0431 0.01505 -0.04493 0.0169 -0.04493 0.01991 C -0.0461 0.07384 -0.04909 0.06296 -0.04063 0.08542 C -0.03789 0.10301 -0.03542 0.12083 -0.03217 0.1382 C -0.03177 0.14051 -0.02526 0.15533 -0.02513 0.15579 C -0.0224 0.16482 -0.02019 0.17408 -0.0181 0.18357 C -0.01732 0.18681 -0.01719 0.19028 -0.01667 0.19352 C -0.01576 0.19861 -0.01433 0.20347 -0.01381 0.20857 C -0.01198 0.22801 -0.01289 0.21875 -0.01094 0.23634 L -0.05339 0.24144 C -0.05625 0.2419 -0.06068 0.23935 -0.06185 0.24398 C -0.06302 0.24769 -0.05717 0.2456 -0.05482 0.24653 C -0.05339 0.2456 -0.05196 0.24491 -0.05066 0.24398 C -0.03881 0.23449 -0.03933 0.2412 -0.03933 0.23125 L -0.04349 0.21366 " pathEditMode="relative" ptsTypes="AAAAAAAAAAAAAAAAAAAAAAAAAAAAAAA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36 0.03472 L -0.01536 0.03472 C -0.0237 0.10254 -0.01159 0.08935 -0.03945 0.09745 C -0.05833 0.10879 -0.07409 0.11667 -0.0918 0.13518 C -0.09505 0.13866 -0.097 0.14467 -0.09896 0.15046 C -0.10456 0.16667 -0.10677 0.17731 -0.11029 0.19305 C -0.1112 0.20162 -0.11289 0.20972 -0.11315 0.21829 C -0.11354 0.23287 -0.10989 0.26111 -0.10742 0.27361 C -0.1056 0.28333 -0.10273 0.29213 -0.10039 0.30139 C -0.10221 0.30717 -0.10273 0.31574 -0.10599 0.31898 C -0.10716 0.32014 -0.12838 0.32546 -0.13294 0.32662 C -0.13516 0.32917 -0.14036 0.33449 -0.14141 0.33912 C -0.14219 0.34213 -0.14141 0.34583 -0.14141 0.3493 " pathEditMode="relative" ptsTypes="AAAAAAAAAAAAA">
                                      <p:cBhvr>
                                        <p:cTn id="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3 0.04699 L -0.00443 0.04699 C -0.01185 0.125 0.00117 0.09884 -0.03138 0.11736 C -0.03477 0.11921 -0.03802 0.12222 -0.04128 0.12477 C -0.03893 0.15717 -0.03477 0.18171 -0.03841 0.21296 C -0.03919 0.21921 -0.04063 0.22523 -0.04271 0.23055 C -0.04544 0.23727 -0.04818 0.24537 -0.05261 0.24815 C -0.06719 0.25671 -0.08281 0.25879 -0.09792 0.26319 C -0.10586 0.26551 -0.11393 0.26643 -0.12201 0.26828 C -0.12435 0.27407 -0.12956 0.2787 -0.12904 0.28588 C -0.12656 0.31944 -0.12162 0.35324 -0.11354 0.38379 C -0.11042 0.39583 -0.10261 0.40162 -0.09649 0.40903 C -0.09024 0.41666 -0.08321 0.42222 -0.07669 0.42916 C -0.07474 0.43125 -0.07292 0.43426 -0.07097 0.4368 C -0.06589 0.45509 -0.06133 0.46366 -0.08373 0.48194 C -0.09024 0.48727 -0.09792 0.4787 -0.10495 0.47685 C -0.10547 0.47453 -0.10573 0.47176 -0.10638 0.46944 C -0.10768 0.46504 -0.1099 0.46157 -0.11068 0.45671 C -0.11276 0.44444 -0.11315 0.43148 -0.11498 0.41921 C -0.11589 0.41227 -0.11784 0.40578 -0.11914 0.39907 C -0.1211 0.38866 -0.12084 0.38287 -0.12201 0.37129 C -0.1224 0.36782 -0.12292 0.36458 -0.12344 0.36134 L -0.12487 0.32106 L -0.12487 0.32106 " pathEditMode="relative" ptsTypes="AAAAAAAAAAAAAAAAAAAAAAAA">
                                      <p:cBhvr>
                                        <p:cTn id="7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30" grpId="0" animBg="1"/>
      <p:bldP spid="3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75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parsaafzar</cp:lastModifiedBy>
  <cp:revision>13</cp:revision>
  <dcterms:created xsi:type="dcterms:W3CDTF">2021-04-10T07:40:32Z</dcterms:created>
  <dcterms:modified xsi:type="dcterms:W3CDTF">2022-05-14T14:32:18Z</dcterms:modified>
</cp:coreProperties>
</file>