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/>
    <p:restoredTop sz="94648"/>
  </p:normalViewPr>
  <p:slideViewPr>
    <p:cSldViewPr snapToGrid="0" snapToObjects="1">
      <p:cViewPr>
        <p:scale>
          <a:sx n="100" d="100"/>
          <a:sy n="100" d="100"/>
        </p:scale>
        <p:origin x="14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3158-3DCD-154F-95B4-115F79138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CD261-7E47-664E-8772-D3E201CC3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C310-FEA6-CD46-82BF-F7A0C641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E0A31-554A-0347-AB15-3F6BD41B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62913-B5E1-194C-AFDE-45D9BF64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24F8-3749-B34B-A58B-E3532070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26F3F-A3D9-2C47-9899-D8571DD2F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1FF1A-FBDA-E44F-B9B1-A402545C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D1152-B49B-0C49-BD3D-AC2A7F33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EA3-766F-A44F-8124-E31F1692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3FCE21-14C9-3741-B5EF-BAE7F0D7B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825BC-2880-3240-86D7-005020463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B632-A823-9548-A104-3ADFD47A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7C141-976F-9B4B-A0DD-BC23F7FD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8EB2-6D4B-E945-B7F3-1352744A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77E4-530B-2842-BAE6-4B52E56F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1560D-E08A-C44F-8C9B-8239DDA33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D1FB9-CF91-DE4D-BF75-17990C7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9161F-8F95-C74C-BDA4-56499CCA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E899-767E-084C-8540-A4353189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1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4BBD-9ADC-FF40-8B9A-689B0DA9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B112-CCBC-574C-8B21-52E43B903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D9374-9F62-D543-B154-09A07C28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2748C-6D2A-DF48-8EA8-7C9A15F1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E3D8-C097-F640-AD59-8C222AE0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9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74D7-E5CC-534E-AF4E-34276016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412E-23A7-9A48-9A02-2EF24AA6D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957D9-76F4-7446-B636-F00979779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76553-B93E-AB44-B642-C6E66333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5BE60-212D-A248-AA4E-FE078F41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E6CED-F24F-E24D-AB84-1561EE48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9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66AE-8B01-8644-97F5-A81B17D6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63F0E-E6F6-574B-A26A-4E588C7A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728C6-C75E-D948-8C0B-BD9A82D02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85A78-CAAA-6141-8B71-BB669A452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F36B5-4C76-3D44-AD33-46EABD7E2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5F49A-95F5-2B4B-A61A-A6F413A0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41D5C-644B-9149-B8C4-6E69ABC5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35FAD-883E-A04D-9ED9-7511782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D3C6-BA32-6649-927F-67BFA994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14FDC-A344-F94B-86BE-1CC1FF79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6C6C1-E191-1A43-8141-D784CE06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8291F-6BF9-A54D-A383-63B1C6E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8C7A7-D11F-F74E-8EBD-60ED8064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33687-C0BD-D94B-AA52-13BC3D6B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389C0-9E3B-0347-8492-8FDE57DE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4596-6761-8A45-A9F2-68A46E6F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ACD9E-D91A-8A41-AE91-DF35B1975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E3DCA-C0B3-D94F-A07D-C87C4B72D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4E225-5CB7-9F44-B880-DF1BE051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A3A3A-350D-894C-AED4-F905A697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0AB3D-E41E-1448-96C7-878042FE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6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F5BE-3F0A-904D-A3B0-1C96DFF5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4BE26-F51D-C841-8BB6-7B9089E06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F5C15-F94F-7C44-9F68-4D1145634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4C182-A807-5D4E-8021-0C46A012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8FA9-F8C6-804C-96BD-52E4AD8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6F53B-B153-1342-B96B-ECC3B5DC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5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C3B47-830F-014D-8BC5-CCB2733D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0C6AA-7FBD-174C-9E21-34E14D12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B703B-054F-C543-916C-0C3D4F3D6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C8F8-184F-1E4C-8A07-7254F415695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970A-453F-964D-94B0-053CD7E4A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AE945-7FA3-CD4E-8BD1-AEA3D55D7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E6DA-4FAC-0346-8F23-0BA520EE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FE569-7A55-BD42-936E-19814F03C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2733" b="92733" l="5972" r="89972">
                        <a14:foregroundMark x1="19549" y1="15963" x2="5972" y2="35714"/>
                        <a14:foregroundMark x1="8676" y1="71429" x2="42366" y2="90683"/>
                        <a14:foregroundMark x1="78254" y1="89565" x2="86930" y2="68696"/>
                        <a14:foregroundMark x1="67380" y1="14845" x2="86423" y2="3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4631" y="361862"/>
            <a:ext cx="2304789" cy="2279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19275F-3417-A744-A552-849C3B264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20" y="226665"/>
            <a:ext cx="4283284" cy="2053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36D9B3-69F5-5941-8413-754F48DEB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484" y="0"/>
            <a:ext cx="4065563" cy="1786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0D4007-F4B4-DB46-815B-5C530A63A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0" y="2133599"/>
            <a:ext cx="2463800" cy="1606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4B1B0E-1359-0E49-B4CF-DD0E35E90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666" y="3530600"/>
            <a:ext cx="2249410" cy="332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75567D-4ACC-B14A-A972-6CBB54E8B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100" y="2279737"/>
            <a:ext cx="3531566" cy="45782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2B4149-47DD-4344-A7AA-1F607EBEC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6638" y="2776795"/>
            <a:ext cx="1436066" cy="96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0.02176 L 0.09167 0.02176 C 0.09818 0.02477 0.10495 0.02662 0.11146 0.03102 C 0.11419 0.03287 0.11693 0.03449 0.11979 0.03657 C 0.12122 0.0375 0.12252 0.03912 0.12396 0.04028 C 0.12487 0.04097 0.12604 0.0412 0.12708 0.04213 C 0.13073 0.04537 0.13359 0.05185 0.13646 0.05695 C 0.1375 0.0588 0.13828 0.06088 0.13958 0.0625 C 0.1513 0.07824 0.13646 0.05903 0.14792 0.07176 C 0.14935 0.07338 0.15052 0.07593 0.15208 0.07732 C 0.1569 0.08148 0.16497 0.08704 0.17083 0.09028 C 0.17213 0.09097 0.17357 0.09144 0.175 0.09213 C 0.17604 0.09259 0.17695 0.09329 0.17812 0.09398 C 0.17943 0.09468 0.18086 0.09514 0.18229 0.09583 C 0.18502 0.09722 0.18776 0.09931 0.19062 0.10139 C 0.19687 0.1 0.20312 0.09907 0.20937 0.09769 C 0.2125 0.09676 0.21497 0.09259 0.21771 0.09028 C 0.22044 0.0875 0.22318 0.08495 0.22604 0.08287 C 0.22917 0.08032 0.23229 0.07801 0.23542 0.07546 C 0.2431 0.06875 0.25039 0.06088 0.25833 0.05509 C 0.26068 0.05324 0.26302 0.05093 0.26562 0.04954 C 0.26693 0.04861 0.26836 0.04838 0.26979 0.04769 C 0.27226 0.04607 0.27461 0.04398 0.27708 0.04213 C 0.2888 0.04398 0.30065 0.04445 0.3125 0.04769 C 0.31471 0.04815 0.3168 0.05093 0.31875 0.05324 C 0.32044 0.05532 0.32734 0.06574 0.32917 0.06991 C 0.33555 0.08449 0.32851 0.07616 0.33854 0.09398 C 0.33958 0.09583 0.34075 0.09722 0.34167 0.09954 C 0.34805 0.11458 0.34792 0.10949 0.34792 0.11806 L 0.36562 0.14028 C 0.37461 0.13472 0.38385 0.13009 0.39271 0.12361 C 0.39466 0.12199 0.39596 0.11806 0.39792 0.1162 C 0.40182 0.11181 0.40703 0.11088 0.41042 0.10509 C 0.41419 0.09815 0.41211 0.10023 0.41667 0.09769 C 0.41797 0.09514 0.41927 0.09259 0.42083 0.09028 C 0.42239 0.0875 0.42435 0.08565 0.42604 0.08287 C 0.4276 0.07986 0.42864 0.07639 0.43021 0.07361 C 0.4319 0.06991 0.43659 0.0625 0.43854 0.06065 C 0.44114 0.0581 0.44414 0.05718 0.44687 0.05509 C 0.46601 0.03935 0.45495 0.04375 0.46875 0.04028 C 0.47148 0.04074 0.47448 0.03982 0.47708 0.04213 C 0.47838 0.04329 0.47825 0.04722 0.47917 0.04954 C 0.48086 0.05394 0.48489 0.0625 0.4875 0.0662 C 0.49232 0.07315 0.50169 0.08495 0.50729 0.09398 C 0.50937 0.09745 0.51146 0.10139 0.51354 0.10509 C 0.51497 0.10764 0.52213 0.12176 0.525 0.12176 L 0.52604 0.12176 L 0.52604 0.12176 C 0.52943 0.12107 0.53294 0.1206 0.53646 0.11991 C 0.54518 0.11759 0.55195 0.10509 0.55937 0.09769 C 0.56198 0.09491 0.56484 0.09282 0.56771 0.09028 C 0.5694 0.08843 0.57109 0.08634 0.57292 0.08472 C 0.5763 0.08148 0.58021 0.0794 0.58333 0.07546 C 0.58463 0.07361 0.58607 0.07153 0.5875 0.06991 C 0.58841 0.06852 0.58958 0.06736 0.59062 0.0662 C 0.59609 0.0588 0.60143 0.0507 0.60729 0.04398 C 0.60833 0.04259 0.60924 0.0412 0.61042 0.04028 C 0.61133 0.03935 0.61237 0.03889 0.61354 0.03843 C 0.61627 0.03704 0.61901 0.03611 0.62187 0.03472 C 0.63685 0.02708 0.61719 0.03333 0.64479 0.02732 C 0.65 0.02778 0.65521 0.02708 0.66042 0.02917 C 0.66185 0.02963 0.66224 0.03333 0.66354 0.03472 C 0.66653 0.03796 0.66953 0.03843 0.67292 0.04028 C 0.67396 0.04074 0.67487 0.04167 0.67604 0.04213 C 0.67773 0.04282 0.67943 0.04306 0.68125 0.04398 C 0.68229 0.04445 0.6832 0.0456 0.68437 0.04583 C 0.68607 0.04607 0.68776 0.04583 0.68958 0.04583 L 0.70625 0.04954 C 0.71107 0.04028 0.71562 0.03056 0.72083 0.02176 C 0.72708 0.01065 0.73385 0.00046 0.74062 -0.00972 C 0.74219 -0.0125 0.74401 -0.01481 0.74583 -0.01713 C 0.74752 -0.01968 0.74909 -0.02245 0.75104 -0.02454 C 0.75208 -0.02593 0.75312 -0.02685 0.75417 -0.02824 C 0.75664 -0.03241 0.75859 -0.03773 0.76146 -0.0412 C 0.76758 -0.04954 0.76927 -0.05324 0.77591 -0.05787 C 0.77734 -0.0588 0.77877 -0.05926 0.78008 -0.05972 C 0.78489 -0.06551 0.78151 -0.06227 0.78737 -0.06528 C 0.80612 -0.07477 0.78932 -0.06736 0.81133 -0.07639 C 0.87018 -0.07454 0.85521 -0.09861 0.87187 -0.06898 L 0.87396 -0.06528 L 0.90937 -0.07268 L 0.90937 -0.07268 " pathEditMode="relative" ptsTypes="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5 -0.00278 L -0.06185 -0.00278 C -0.06497 0.00093 -0.06797 0.00509 -0.07122 0.00833 C -0.07253 0.00949 -0.07409 0.00926 -0.07539 0.01019 C -0.08594 0.01528 -0.06966 0.00787 -0.08268 0.01389 C -0.08346 0.01204 -0.08425 0.01019 -0.08477 0.00833 C -0.08555 0.00579 -0.08607 0.00301 -0.08685 0.00093 C -0.08776 -0.00139 -0.08906 -0.00278 -0.08997 -0.00463 C -0.09518 -0.01551 -0.09076 -0.00926 -0.09622 -0.01574 C -0.09779 -0.02384 -0.0974 -0.02292 -0.10039 -0.03241 C -0.10104 -0.03449 -0.10169 -0.03657 -0.10247 -0.03796 C -0.10339 -0.03958 -0.10456 -0.04051 -0.1056 -0.04167 C -0.10703 -0.04537 -0.10938 -0.04861 -0.10977 -0.05278 C -0.11016 -0.05602 -0.11016 -0.05926 -0.11081 -0.06204 C -0.11224 -0.06759 -0.11537 -0.07477 -0.1181 -0.0787 C -0.11914 -0.08032 -0.12005 -0.08194 -0.12122 -0.08241 C -0.12474 -0.08403 -0.12826 -0.0838 -0.13164 -0.08426 C -0.13307 -0.08565 -0.13438 -0.08727 -0.13581 -0.08796 C -0.13789 -0.08912 -0.14011 -0.08935 -0.14206 -0.08981 C -0.14766 -0.09167 -0.14609 -0.09097 -0.15039 -0.09352 C -0.15221 -0.09306 -0.15391 -0.09167 -0.1556 -0.09167 C -0.19622 -0.09167 -0.18516 -0.08588 -0.20143 -0.09537 C -0.20534 -0.10231 -0.20859 -0.11019 -0.21289 -0.11574 C -0.21497 -0.11852 -0.21797 -0.11782 -0.22018 -0.11944 C -0.22214 -0.12083 -0.22357 -0.12361 -0.22539 -0.125 C -0.22747 -0.12662 -0.22956 -0.12755 -0.23164 -0.1287 L -0.23789 -0.13241 L -0.24102 -0.13426 C -0.25182 -0.12801 -0.23737 -0.13819 -0.24518 -0.12685 C -0.24636 -0.12546 -0.24805 -0.12593 -0.24935 -0.125 C -0.25404 -0.12269 -0.2513 -0.12338 -0.25664 -0.1213 C -0.25872 -0.1206 -0.26094 -0.12037 -0.26289 -0.11944 C -0.26628 -0.11829 -0.26732 -0.11759 -0.27018 -0.11574 C -0.27057 -0.11389 -0.27057 -0.11181 -0.27122 -0.11019 C -0.27292 -0.10671 -0.27721 -0.10278 -0.27956 -0.10093 C -0.28307 -0.09838 -0.28346 -0.09977 -0.28685 -0.09537 C -0.28815 -0.09398 -0.28919 -0.0919 -0.28997 -0.08981 C -0.30013 -0.06667 -0.28737 -0.09097 -0.30039 -0.06759 L -0.30352 -0.06204 L -0.30664 -0.05648 C -0.30677 -0.05602 -0.30768 -0.04259 -0.30872 -0.03981 C -0.30925 -0.03889 -0.31016 -0.03866 -0.31081 -0.03796 L -0.30456 -0.03241 " pathEditMode="relative" ptsTypes="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khorshidi.masoud@gmail.com</dc:creator>
  <cp:lastModifiedBy>khorshidi.masoud@gmail.com</cp:lastModifiedBy>
  <cp:revision>12</cp:revision>
  <dcterms:created xsi:type="dcterms:W3CDTF">2022-05-20T11:48:56Z</dcterms:created>
  <dcterms:modified xsi:type="dcterms:W3CDTF">2022-05-20T13:00:57Z</dcterms:modified>
</cp:coreProperties>
</file>