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FD2D-8D1A-A7FB-9B54-21A38B1C6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4C560-462F-CA4F-0516-B19363A31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01255-D1EB-843A-947E-2DEDE3EF0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18D60-19BF-BDC5-3E3C-9F012837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6774A-51D5-7D1E-4FA2-910A8749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715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957B-0632-2C59-833A-727F6924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47D2C1-0241-5921-45EB-2902172E7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41F2-10EA-BFD6-94EA-DEA6C6D61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D3F2B-C605-F1A7-4FDB-44A58D2F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14EC3-D817-E00C-D9E6-55F16F47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701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C52852-0702-4E02-5897-D3593180F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E553C-858D-8E6A-B478-3FB079FF5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9FE85-22C4-0C30-FD9B-57ACE565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60730-3436-AA7A-2515-E336DF852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6A1F1-2694-D1DE-F343-1AC5BEAC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945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586E-4F15-98AF-2B0C-4058CE17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44ACC-96C9-57E6-D280-79E51F4CA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2199C-2770-E971-AAB1-B30211E5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CB5E4-C2D1-C372-0493-A185984D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24D86-06B0-CB23-B7FC-A3B207F2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7869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9CDC-3039-E490-8ADB-A1B8CAEA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70004-A609-4383-BF95-29C3B6C26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4953D-5E0E-9FBD-D9E0-1D5D24BD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1C1AF-FEFD-6917-43F0-DF18B364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20550-A6C2-5267-17EA-7ABC9028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412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7534-3D60-2ED7-0E25-44247C8AC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26466-98B6-4C6D-3576-8C7AF7810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A7A18-CE10-67C4-10BD-EF802B73E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F73E1-345D-8434-EC0E-0ADA0F44E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4E547-53C7-5FE8-B302-008E36051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C967-40A7-DD45-F533-2D5BE2954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243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FF8E-E7BF-091C-CCD6-F64503D5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4BF56-EE19-A949-D83D-4AAD36CC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16D80-E904-645B-B88D-8EAC63B53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DAA5B-089D-0F69-73FD-25AD7188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84935-0E32-BE77-0E4B-ECDD147A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9E5DE-A15C-8386-06A9-17F3CEE6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8BCEB7-BAE6-9461-2FFA-769F4441E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8039FC-DB66-3BAD-0277-AB4603C4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3325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9C01E-64E2-79C5-BFEA-09FCDAE5C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7817A-5167-84B2-234F-BFAFABE9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E3DF2-8722-167B-AB6B-30ADFA933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52155-13B7-9044-D017-D3292917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506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08463-B0D6-09BD-407F-CF012D27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43795-972C-1ECD-C6C7-8549D27CF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35B0B-4F62-8906-BE13-F1ED6386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28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EC53B-FB83-2583-9F76-CC59DC5D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9FC85-FE7D-DD35-A80F-0B8BA336B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6A16C-1701-F216-FFFC-F496FA90E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BD4C6-D65A-017A-687A-6AF98628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CE15A-50CB-14CD-AD4A-6EFB8A47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98F4C-8514-963E-9CEE-D7F0F6A6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7164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754D-24EF-F41D-71CE-08E941EA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064615-7CCD-4F0D-E562-6EB954BA0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4502B-FEDC-B994-8EEC-5AF6B0EA6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E4172-1179-8707-119B-D3552C4C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A6A20-6239-5914-9EF9-68B0F13A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D190D-6DA4-2CFB-BEBA-B7761E00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08955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8F84F-99A8-D856-1509-9CECABF4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0539F-427F-F3DA-7100-70ACC8B6E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F52C6-6CD7-26D7-B175-54BA45C6A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B5C6A-18AA-4956-AE8D-82340583BA64}" type="datetimeFigureOut">
              <a:rPr lang="fa-IR" smtClean="0"/>
              <a:t>12/10/1443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BC0E8-D17E-117F-FC8D-2A0CAF6F8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80D8E-8E70-D84C-8314-7B4E083C1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A6E9D-E091-48CB-B7C3-34122DECFF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6489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83D7-CF07-CC12-0460-7F54DC305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698C2-3D36-2519-277E-F905DA498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3A1A6C-7B4B-913B-A5C0-257605F6F707}"/>
              </a:ext>
            </a:extLst>
          </p:cNvPr>
          <p:cNvSpPr/>
          <p:nvPr/>
        </p:nvSpPr>
        <p:spPr>
          <a:xfrm>
            <a:off x="2121725" y="3608186"/>
            <a:ext cx="1733798" cy="16536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BB7E3B-3544-6E62-C4AC-AA7A35FA4384}"/>
              </a:ext>
            </a:extLst>
          </p:cNvPr>
          <p:cNvSpPr/>
          <p:nvPr/>
        </p:nvSpPr>
        <p:spPr>
          <a:xfrm>
            <a:off x="3855523" y="4009831"/>
            <a:ext cx="605641" cy="831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AFF5F6A-3EA8-F2C0-37F2-D88207C11E70}"/>
              </a:ext>
            </a:extLst>
          </p:cNvPr>
          <p:cNvSpPr/>
          <p:nvPr/>
        </p:nvSpPr>
        <p:spPr>
          <a:xfrm>
            <a:off x="2781697" y="3848824"/>
            <a:ext cx="106878" cy="11472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CCBCE0-C11A-4BB3-D4B4-0BA03704CE0B}"/>
              </a:ext>
            </a:extLst>
          </p:cNvPr>
          <p:cNvSpPr/>
          <p:nvPr/>
        </p:nvSpPr>
        <p:spPr>
          <a:xfrm>
            <a:off x="2714404" y="4225202"/>
            <a:ext cx="120732" cy="12278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3801BE-6086-6038-C80F-D107314138EC}"/>
              </a:ext>
            </a:extLst>
          </p:cNvPr>
          <p:cNvSpPr/>
          <p:nvPr/>
        </p:nvSpPr>
        <p:spPr>
          <a:xfrm flipH="1">
            <a:off x="3363194" y="4009830"/>
            <a:ext cx="106877" cy="11472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6C15A3-DFBC-1485-8656-6C2250FE26D7}"/>
              </a:ext>
            </a:extLst>
          </p:cNvPr>
          <p:cNvSpPr/>
          <p:nvPr/>
        </p:nvSpPr>
        <p:spPr>
          <a:xfrm flipH="1" flipV="1">
            <a:off x="2813166" y="4602335"/>
            <a:ext cx="120730" cy="1227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F13006-D14F-85BE-7643-8077A8978C9E}"/>
              </a:ext>
            </a:extLst>
          </p:cNvPr>
          <p:cNvSpPr/>
          <p:nvPr/>
        </p:nvSpPr>
        <p:spPr>
          <a:xfrm>
            <a:off x="2660965" y="4841103"/>
            <a:ext cx="120732" cy="1227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F72BBB-2083-C090-3E96-6986A551F8B8}"/>
              </a:ext>
            </a:extLst>
          </p:cNvPr>
          <p:cNvSpPr/>
          <p:nvPr/>
        </p:nvSpPr>
        <p:spPr>
          <a:xfrm flipH="1">
            <a:off x="3171802" y="4562879"/>
            <a:ext cx="120729" cy="11472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3708C5-5EE1-88A9-D961-BCA9147092D9}"/>
              </a:ext>
            </a:extLst>
          </p:cNvPr>
          <p:cNvSpPr/>
          <p:nvPr/>
        </p:nvSpPr>
        <p:spPr>
          <a:xfrm>
            <a:off x="3079471" y="4904504"/>
            <a:ext cx="106878" cy="1227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62C86B-CB73-7F60-62B1-1F864E4929F1}"/>
              </a:ext>
            </a:extLst>
          </p:cNvPr>
          <p:cNvSpPr/>
          <p:nvPr/>
        </p:nvSpPr>
        <p:spPr>
          <a:xfrm>
            <a:off x="2461357" y="4020447"/>
            <a:ext cx="120732" cy="11472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4B12D56-FF4A-BA89-4AE4-64F742FEC173}"/>
              </a:ext>
            </a:extLst>
          </p:cNvPr>
          <p:cNvSpPr/>
          <p:nvPr/>
        </p:nvSpPr>
        <p:spPr>
          <a:xfrm>
            <a:off x="3124645" y="3859904"/>
            <a:ext cx="94314" cy="1227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ED2E52F-58BA-5C62-9B76-0A20C62A658D}"/>
              </a:ext>
            </a:extLst>
          </p:cNvPr>
          <p:cNvSpPr/>
          <p:nvPr/>
        </p:nvSpPr>
        <p:spPr>
          <a:xfrm>
            <a:off x="3389911" y="4779711"/>
            <a:ext cx="106877" cy="12278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C9FE91-50D9-36D0-AA02-8D615B44D0A1}"/>
              </a:ext>
            </a:extLst>
          </p:cNvPr>
          <p:cNvSpPr/>
          <p:nvPr/>
        </p:nvSpPr>
        <p:spPr>
          <a:xfrm>
            <a:off x="3079471" y="4225202"/>
            <a:ext cx="114400" cy="1227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67F5AD-69A8-263B-9D61-9DF2A1721E9F}"/>
              </a:ext>
            </a:extLst>
          </p:cNvPr>
          <p:cNvSpPr/>
          <p:nvPr/>
        </p:nvSpPr>
        <p:spPr>
          <a:xfrm>
            <a:off x="4171702" y="4243651"/>
            <a:ext cx="98760" cy="8588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72405A-1CBC-7DD4-5EB9-13266961B712}"/>
              </a:ext>
            </a:extLst>
          </p:cNvPr>
          <p:cNvSpPr/>
          <p:nvPr/>
        </p:nvSpPr>
        <p:spPr>
          <a:xfrm>
            <a:off x="4171702" y="4506219"/>
            <a:ext cx="98760" cy="85882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FD4509-7F4C-9C2E-0B80-2585B5903520}"/>
              </a:ext>
            </a:extLst>
          </p:cNvPr>
          <p:cNvCxnSpPr/>
          <p:nvPr/>
        </p:nvCxnSpPr>
        <p:spPr>
          <a:xfrm flipV="1">
            <a:off x="4461164" y="4243651"/>
            <a:ext cx="205839" cy="42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3D8E06-9AD2-F668-1939-83655DCF4084}"/>
              </a:ext>
            </a:extLst>
          </p:cNvPr>
          <p:cNvCxnSpPr/>
          <p:nvPr/>
        </p:nvCxnSpPr>
        <p:spPr>
          <a:xfrm>
            <a:off x="4461164" y="4506219"/>
            <a:ext cx="205839" cy="56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4C23C78-D2E5-8145-43BA-AA0C32086F89}"/>
              </a:ext>
            </a:extLst>
          </p:cNvPr>
          <p:cNvSpPr/>
          <p:nvPr/>
        </p:nvSpPr>
        <p:spPr>
          <a:xfrm>
            <a:off x="4667003" y="4135172"/>
            <a:ext cx="110147" cy="1514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A85F148-D768-ECC5-DFED-4CAE010BA0A9}"/>
              </a:ext>
            </a:extLst>
          </p:cNvPr>
          <p:cNvSpPr/>
          <p:nvPr/>
        </p:nvSpPr>
        <p:spPr>
          <a:xfrm>
            <a:off x="4667003" y="4506219"/>
            <a:ext cx="110147" cy="15142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7F76FE-408D-00C8-0B5D-D95FAEEE7D25}"/>
              </a:ext>
            </a:extLst>
          </p:cNvPr>
          <p:cNvCxnSpPr>
            <a:cxnSpLocks/>
            <a:stCxn id="4" idx="6"/>
          </p:cNvCxnSpPr>
          <p:nvPr/>
        </p:nvCxnSpPr>
        <p:spPr>
          <a:xfrm flipH="1">
            <a:off x="2121725" y="4435006"/>
            <a:ext cx="1733798" cy="55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un 31">
            <a:extLst>
              <a:ext uri="{FF2B5EF4-FFF2-40B4-BE49-F238E27FC236}">
                <a16:creationId xmlns:a16="http://schemas.microsoft.com/office/drawing/2014/main" id="{212F9CC9-E2A1-A5F1-B390-A415A2056F4C}"/>
              </a:ext>
            </a:extLst>
          </p:cNvPr>
          <p:cNvSpPr/>
          <p:nvPr/>
        </p:nvSpPr>
        <p:spPr>
          <a:xfrm>
            <a:off x="8193974" y="1330036"/>
            <a:ext cx="1781299" cy="166254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1B1D93E-78E5-D956-39C4-88A5748F5B32}"/>
              </a:ext>
            </a:extLst>
          </p:cNvPr>
          <p:cNvSpPr/>
          <p:nvPr/>
        </p:nvSpPr>
        <p:spPr>
          <a:xfrm>
            <a:off x="6329548" y="2013228"/>
            <a:ext cx="1781299" cy="1074355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D1A36930-A85F-4587-6E72-086BA366D38B}"/>
              </a:ext>
            </a:extLst>
          </p:cNvPr>
          <p:cNvSpPr/>
          <p:nvPr/>
        </p:nvSpPr>
        <p:spPr>
          <a:xfrm>
            <a:off x="4722076" y="2059265"/>
            <a:ext cx="1781299" cy="1074355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52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DC9A-0147-C08E-1816-64AEBD90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51F31-6C8B-5C2D-5286-A24216136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91D1E6A4-1477-BA2B-34E1-8CE69BC18332}"/>
              </a:ext>
            </a:extLst>
          </p:cNvPr>
          <p:cNvSpPr/>
          <p:nvPr/>
        </p:nvSpPr>
        <p:spPr>
          <a:xfrm>
            <a:off x="7849590" y="0"/>
            <a:ext cx="2933205" cy="235131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E018133-0082-1F3E-52A1-4080C0E8DAD0}"/>
              </a:ext>
            </a:extLst>
          </p:cNvPr>
          <p:cNvSpPr/>
          <p:nvPr/>
        </p:nvSpPr>
        <p:spPr>
          <a:xfrm>
            <a:off x="3515096" y="1294410"/>
            <a:ext cx="2481943" cy="1674421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BA979FF-3E6E-F1BE-6B0A-528F3EAD037F}"/>
              </a:ext>
            </a:extLst>
          </p:cNvPr>
          <p:cNvSpPr/>
          <p:nvPr/>
        </p:nvSpPr>
        <p:spPr>
          <a:xfrm>
            <a:off x="5682343" y="1294410"/>
            <a:ext cx="2481943" cy="1674421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C0D19A-27C5-BBF7-5F21-73BE6D349E88}"/>
              </a:ext>
            </a:extLst>
          </p:cNvPr>
          <p:cNvSpPr/>
          <p:nvPr/>
        </p:nvSpPr>
        <p:spPr>
          <a:xfrm>
            <a:off x="6448301" y="2222468"/>
            <a:ext cx="570016" cy="2713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581571-AB78-F40A-C99C-54388B107B3E}"/>
              </a:ext>
            </a:extLst>
          </p:cNvPr>
          <p:cNvSpPr/>
          <p:nvPr/>
        </p:nvSpPr>
        <p:spPr>
          <a:xfrm>
            <a:off x="7018317" y="2286891"/>
            <a:ext cx="260268" cy="1425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DC00D13-77FC-3C2E-3732-1F4BCA11685F}"/>
              </a:ext>
            </a:extLst>
          </p:cNvPr>
          <p:cNvSpPr/>
          <p:nvPr/>
        </p:nvSpPr>
        <p:spPr>
          <a:xfrm>
            <a:off x="7148451" y="235131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FB8F685-B23F-5C9F-E3D7-836205285A00}"/>
              </a:ext>
            </a:extLst>
          </p:cNvPr>
          <p:cNvSpPr/>
          <p:nvPr/>
        </p:nvSpPr>
        <p:spPr>
          <a:xfrm>
            <a:off x="6568044" y="2305595"/>
            <a:ext cx="58387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8059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1DC9A-0147-C08E-1816-64AEBD90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51F31-6C8B-5C2D-5286-A24216136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91D1E6A4-1477-BA2B-34E1-8CE69BC18332}"/>
              </a:ext>
            </a:extLst>
          </p:cNvPr>
          <p:cNvSpPr/>
          <p:nvPr/>
        </p:nvSpPr>
        <p:spPr>
          <a:xfrm>
            <a:off x="7849590" y="0"/>
            <a:ext cx="2933205" cy="235131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E018133-0082-1F3E-52A1-4080C0E8DAD0}"/>
              </a:ext>
            </a:extLst>
          </p:cNvPr>
          <p:cNvSpPr/>
          <p:nvPr/>
        </p:nvSpPr>
        <p:spPr>
          <a:xfrm>
            <a:off x="3515096" y="1294410"/>
            <a:ext cx="2481943" cy="1674421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4BA979FF-3E6E-F1BE-6B0A-528F3EAD037F}"/>
              </a:ext>
            </a:extLst>
          </p:cNvPr>
          <p:cNvSpPr/>
          <p:nvPr/>
        </p:nvSpPr>
        <p:spPr>
          <a:xfrm>
            <a:off x="5682343" y="1294410"/>
            <a:ext cx="2481943" cy="1674421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C0D19A-27C5-BBF7-5F21-73BE6D349E88}"/>
              </a:ext>
            </a:extLst>
          </p:cNvPr>
          <p:cNvSpPr/>
          <p:nvPr/>
        </p:nvSpPr>
        <p:spPr>
          <a:xfrm>
            <a:off x="6448301" y="2238498"/>
            <a:ext cx="570016" cy="2713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A9581571-AB78-F40A-C99C-54388B107B3E}"/>
              </a:ext>
            </a:extLst>
          </p:cNvPr>
          <p:cNvSpPr/>
          <p:nvPr/>
        </p:nvSpPr>
        <p:spPr>
          <a:xfrm>
            <a:off x="7018317" y="2286891"/>
            <a:ext cx="260268" cy="14250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DC00D13-77FC-3C2E-3732-1F4BCA11685F}"/>
              </a:ext>
            </a:extLst>
          </p:cNvPr>
          <p:cNvSpPr/>
          <p:nvPr/>
        </p:nvSpPr>
        <p:spPr>
          <a:xfrm>
            <a:off x="7148451" y="2351314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CFB8F685-B23F-5C9F-E3D7-836205285A00}"/>
              </a:ext>
            </a:extLst>
          </p:cNvPr>
          <p:cNvSpPr/>
          <p:nvPr/>
        </p:nvSpPr>
        <p:spPr>
          <a:xfrm>
            <a:off x="6568044" y="2305595"/>
            <a:ext cx="58387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042BC984-A279-5DFD-AAEF-B4FAC1EDFE55}"/>
              </a:ext>
            </a:extLst>
          </p:cNvPr>
          <p:cNvSpPr/>
          <p:nvPr/>
        </p:nvSpPr>
        <p:spPr>
          <a:xfrm flipH="1">
            <a:off x="6626431" y="2358143"/>
            <a:ext cx="48491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5B7CEC07-EEEF-BB2E-1436-D2225A835539}"/>
              </a:ext>
            </a:extLst>
          </p:cNvPr>
          <p:cNvSpPr/>
          <p:nvPr/>
        </p:nvSpPr>
        <p:spPr>
          <a:xfrm>
            <a:off x="6790706" y="2264031"/>
            <a:ext cx="58387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604083-CBAF-5195-612A-A392A66BA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khorshid rayan</dc:creator>
  <cp:lastModifiedBy>khorshid rayan</cp:lastModifiedBy>
  <cp:revision>1</cp:revision>
  <dcterms:created xsi:type="dcterms:W3CDTF">2022-05-13T10:28:44Z</dcterms:created>
  <dcterms:modified xsi:type="dcterms:W3CDTF">2022-05-13T10:29:40Z</dcterms:modified>
</cp:coreProperties>
</file>