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9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026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798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660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944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54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935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35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394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32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493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199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2EC74-DE67-4C93-B428-19FE51ED24CC}" type="datetimeFigureOut">
              <a:rPr lang="fa-IR" smtClean="0"/>
              <a:t>1443/10/08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6DC5C-FCCA-44BB-A9FC-EF78319A7C3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509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9" b="97059" l="9640" r="89640">
                        <a14:foregroundMark x1="60576" y1="25792" x2="61007" y2="31674"/>
                        <a14:foregroundMark x1="61871" y1="41403" x2="58993" y2="22624"/>
                        <a14:foregroundMark x1="64317" y1="33032" x2="60000" y2="21719"/>
                        <a14:foregroundMark x1="55827" y1="35294" x2="56691" y2="2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17" y="5306433"/>
            <a:ext cx="1571811" cy="9996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3807" y="719787"/>
            <a:ext cx="576516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FFFF00"/>
                </a:solidFill>
                <a:cs typeface="B Koodak" panose="00000700000000000000" pitchFamily="2" charset="-78"/>
              </a:rPr>
              <a:t>در یک روز زیبای آفتابی نیلوفر و حنانه با خانواده به جنگل آمدند</a:t>
            </a:r>
          </a:p>
          <a:p>
            <a:pPr algn="ctr"/>
            <a:r>
              <a:rPr lang="fa-IR" sz="2000" dirty="0" smtClean="0">
                <a:solidFill>
                  <a:srgbClr val="FFFF00"/>
                </a:solidFill>
                <a:cs typeface="B Koodak" panose="00000700000000000000" pitchFamily="2" charset="-78"/>
              </a:rPr>
              <a:t>و بازی کردند. </a:t>
            </a:r>
            <a:endParaRPr lang="fa-IR" sz="2000" dirty="0">
              <a:solidFill>
                <a:srgbClr val="FFFF00"/>
              </a:solidFill>
              <a:cs typeface="B Koodak" panose="000007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E9F1DD-F081-4090-8A46-A1C07C63BE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241" l="926" r="95185">
                        <a14:foregroundMark x1="84074" y1="58704" x2="84815" y2="72778"/>
                        <a14:foregroundMark x1="94074" y1="70000" x2="95185" y2="87407"/>
                        <a14:foregroundMark x1="51667" y1="76852" x2="50556" y2="79444"/>
                        <a14:foregroundMark x1="57037" y1="89259" x2="57407" y2="86296"/>
                        <a14:backgroundMark x1="44444" y1="79444" x2="38704" y2="63704"/>
                        <a14:backgroundMark x1="27037" y1="86481" x2="28333" y2="67222"/>
                        <a14:backgroundMark x1="21296" y1="79815" x2="21481" y2="84259"/>
                        <a14:backgroundMark x1="27778" y1="92778" x2="31481" y2="70556"/>
                        <a14:backgroundMark x1="23333" y1="45185" x2="31296" y2="44815"/>
                        <a14:backgroundMark x1="33519" y1="89815" x2="33519" y2="93333"/>
                        <a14:backgroundMark x1="24259" y1="48333" x2="35741" y2="5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17" r="74680"/>
          <a:stretch/>
        </p:blipFill>
        <p:spPr>
          <a:xfrm>
            <a:off x="952304" y="3850651"/>
            <a:ext cx="1736468" cy="2463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9F1DD-F081-4090-8A46-A1C07C63BE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241" l="926" r="95185">
                        <a14:foregroundMark x1="84074" y1="58704" x2="84815" y2="72778"/>
                        <a14:foregroundMark x1="94074" y1="70000" x2="95185" y2="87407"/>
                        <a14:foregroundMark x1="51667" y1="76852" x2="50556" y2="79444"/>
                        <a14:foregroundMark x1="57037" y1="89259" x2="57407" y2="86296"/>
                        <a14:backgroundMark x1="44444" y1="79444" x2="38704" y2="63704"/>
                        <a14:backgroundMark x1="27037" y1="86481" x2="28333" y2="67222"/>
                        <a14:backgroundMark x1="21296" y1="79815" x2="21481" y2="84259"/>
                        <a14:backgroundMark x1="27778" y1="92778" x2="31481" y2="70556"/>
                        <a14:backgroundMark x1="23333" y1="45185" x2="31296" y2="44815"/>
                        <a14:backgroundMark x1="33519" y1="89815" x2="33519" y2="93333"/>
                        <a14:backgroundMark x1="24259" y1="48333" x2="35741" y2="5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36" t="52217"/>
          <a:stretch/>
        </p:blipFill>
        <p:spPr>
          <a:xfrm>
            <a:off x="9563281" y="3951514"/>
            <a:ext cx="1736092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2963E-6 L 2.5E-6 -6.2963E-6 C -0.00039 -0.02477 -0.00013 -0.04977 -0.00091 -0.07454 C -0.00091 -0.07454 -0.00312 -0.08635 -0.00364 -0.08889 L -0.00456 -0.09352 C -0.00482 -0.09514 -0.00482 -0.09723 -0.00547 -0.09839 L -0.00716 -0.10163 C -0.00755 -0.10371 -0.00755 -0.10602 -0.00807 -0.10788 C -0.00846 -0.10927 -0.0095 -0.10973 -0.00989 -0.11112 C -0.01068 -0.11413 -0.01068 -0.11783 -0.01172 -0.12061 C -0.01224 -0.12223 -0.01276 -0.12385 -0.01341 -0.12524 C -0.01432 -0.12709 -0.01536 -0.12825 -0.01614 -0.1301 C -0.02278 -0.14584 -0.0151 -0.13149 -0.02148 -0.14283 C -0.02174 -0.14445 -0.02174 -0.1463 -0.02239 -0.14746 C -0.02396 -0.15116 -0.02591 -0.15394 -0.02773 -0.15718 C -0.02838 -0.15811 -0.02877 -0.1595 -0.02956 -0.16019 C -0.03047 -0.16135 -0.03138 -0.16227 -0.03216 -0.16343 C -0.03346 -0.16528 -0.03463 -0.1676 -0.03581 -0.16968 C -0.03633 -0.17084 -0.03685 -0.17223 -0.0375 -0.17292 C -0.03841 -0.17408 -0.03945 -0.17501 -0.04023 -0.17616 C -0.04088 -0.17709 -0.0414 -0.17848 -0.04206 -0.1794 C -0.04453 -0.18288 -0.04453 -0.18241 -0.04739 -0.18403 C -0.05417 -0.19607 -0.04622 -0.18357 -0.05273 -0.19052 C -0.05351 -0.19121 -0.05377 -0.19283 -0.05456 -0.19352 C -0.05534 -0.19445 -0.05638 -0.19445 -0.05716 -0.19514 C -0.0582 -0.19607 -0.05898 -0.19746 -0.05989 -0.19839 C -0.06302 -0.20139 -0.06315 -0.20139 -0.06614 -0.20302 C -0.06667 -0.20417 -0.06719 -0.20556 -0.06797 -0.20626 C -0.06901 -0.20718 -0.07031 -0.20718 -0.07148 -0.20788 C -0.07239 -0.20834 -0.07331 -0.20903 -0.07422 -0.2095 C -0.07474 -0.21042 -0.07526 -0.21204 -0.07591 -0.21274 C -0.0776 -0.21413 -0.07956 -0.21482 -0.08125 -0.21575 L -0.08398 -0.21737 L -0.08932 -0.22061 C -0.09023 -0.22107 -0.09114 -0.22177 -0.09206 -0.22223 C -0.09323 -0.22269 -0.0944 -0.22315 -0.09557 -0.22385 C -0.09739 -0.22477 -0.09935 -0.22501 -0.10091 -0.22686 C -0.10469 -0.23126 -0.1026 -0.22964 -0.10716 -0.23172 C -0.1112 -0.23889 -0.10612 -0.23079 -0.11432 -0.23797 C -0.11549 -0.23913 -0.1168 -0.24005 -0.11797 -0.24121 C -0.11979 -0.24306 -0.12109 -0.24746 -0.12331 -0.24746 L -0.12682 -0.24746 L -0.12682 -0.24746 L -0.13581 -0.25718 C -0.13672 -0.25811 -0.1375 -0.25927 -0.13841 -0.26019 C -0.15143 -0.27339 -0.13463 -0.25602 -0.14466 -0.26505 C -0.1457 -0.26575 -0.14648 -0.26714 -0.14739 -0.26806 L -0.22956 -0.26505 C -0.23047 -0.26482 -0.23125 -0.26366 -0.23216 -0.26343 C -0.23542 -0.26251 -0.2388 -0.26227 -0.24206 -0.26181 C -0.24349 -0.26135 -0.24492 -0.26065 -0.24648 -0.26019 C -0.24909 -0.2595 -0.25182 -0.2595 -0.25456 -0.25857 C -0.25638 -0.25811 -0.25807 -0.25626 -0.25989 -0.25556 C -0.26159 -0.25464 -0.26341 -0.2544 -0.26523 -0.25394 C -0.2664 -0.25278 -0.26758 -0.25139 -0.26875 -0.2507 C -0.27018 -0.24977 -0.27174 -0.24977 -0.27331 -0.24908 C -0.27448 -0.24862 -0.27565 -0.24815 -0.27682 -0.24746 C -0.28542 -0.24237 -0.27695 -0.24561 -0.28659 -0.24283 C -0.2957 -0.23751 -0.28164 -0.24561 -0.29284 -0.23959 C -0.29466 -0.23866 -0.29674 -0.2382 -0.29831 -0.23635 C -0.29909 -0.23542 -0.3 -0.23403 -0.30091 -0.23334 C -0.3026 -0.23195 -0.30456 -0.23126 -0.30625 -0.2301 L -0.31159 -0.22686 C -0.3125 -0.22639 -0.31341 -0.2257 -0.31432 -0.22524 C -0.31667 -0.22431 -0.31914 -0.22362 -0.32148 -0.22223 C -0.32461 -0.22038 -0.32487 -0.21991 -0.32864 -0.21899 C -0.32917 -0.21876 -0.32982 -0.21899 -0.33034 -0.21899 L -0.34648 -0.21112 C -0.34909 -0.20834 -0.35182 -0.20579 -0.35456 -0.20302 C -0.35547 -0.20209 -0.35625 -0.2007 -0.35716 -0.20001 C -0.35885 -0.19862 -0.36081 -0.19792 -0.3625 -0.19677 C -0.3664 -0.19445 -0.36432 -0.19561 -0.36875 -0.19352 C -0.36992 -0.1919 -0.37109 -0.19005 -0.37239 -0.18889 C -0.37344 -0.18774 -0.37474 -0.18774 -0.37591 -0.18727 C -0.37682 -0.18681 -0.37773 -0.18612 -0.37864 -0.18565 C -0.37917 -0.1845 -0.37969 -0.18334 -0.38034 -0.18241 C -0.38216 -0.1801 -0.38424 -0.17871 -0.38581 -0.17616 C -0.38724 -0.17339 -0.38867 -0.17061 -0.39023 -0.16829 C -0.39023 -0.16829 -0.39909 -0.15626 -0.40091 -0.15394 C -0.40208 -0.15232 -0.40364 -0.15116 -0.40456 -0.14908 C -0.40534 -0.147 -0.40599 -0.14445 -0.40716 -0.14283 C -0.40794 -0.14167 -0.40898 -0.14167 -0.40989 -0.14121 C -0.41224 -0.13473 -0.41263 -0.13311 -0.41706 -0.12686 C -0.41992 -0.12269 -0.42174 -0.12061 -0.42409 -0.11575 C -0.42812 -0.10764 -0.42786 -0.10602 -0.43307 -0.09839 C -0.43437 -0.0963 -0.4362 -0.09538 -0.4375 -0.09352 C -0.4388 -0.09167 -0.43971 -0.08889 -0.44114 -0.08727 C -0.44883 -0.07825 -0.43906 -0.08913 -0.44648 -0.08241 C -0.44739 -0.08172 -0.44818 -0.08033 -0.44909 -0.0794 C -0.45026 -0.07825 -0.45156 -0.07732 -0.45273 -0.07616 C -0.45364 -0.07524 -0.45443 -0.07385 -0.45534 -0.07292 C -0.45677 -0.07177 -0.45833 -0.07084 -0.45989 -0.06968 C -0.46107 -0.06876 -0.46224 -0.06783 -0.46341 -0.06667 C -0.46432 -0.06575 -0.4651 -0.06436 -0.46614 -0.06343 C -0.46758 -0.06227 -0.46914 -0.06135 -0.47057 -0.06019 C -0.47721 -0.0551 -0.47135 -0.0588 -0.47682 -0.05556 C -0.47773 -0.05394 -0.47851 -0.05209 -0.47956 -0.0507 C -0.48138 -0.04839 -0.48359 -0.04723 -0.48581 -0.04607 C -0.48945 -0.04167 -0.49114 -0.04052 -0.49375 -0.03496 C -0.497 -0.02802 -0.49401 -0.03172 -0.49831 -0.02524 C -0.49909 -0.02408 -0.5 -0.02292 -0.50091 -0.02223 C -0.50508 -0.01852 -0.50495 -0.02038 -0.50807 -0.01575 C -0.50898 -0.01436 -0.50976 -0.01251 -0.51081 -0.01112 C -0.51159 -0.00996 -0.51263 -0.00903 -0.51341 -0.00788 C -0.51445 -0.00649 -0.51497 -0.0044 -0.51614 -0.00302 C -0.51888 -6.2963E-6 -0.522 0.00254 -0.525 0.00486 C -0.53021 0.00879 -0.52734 0.00416 -0.52943 0.0081 " pathEditMode="relative" ptsTypes="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47" y="2528887"/>
            <a:ext cx="2533650" cy="1800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6571" y="802778"/>
            <a:ext cx="409302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B Koodak" panose="00000700000000000000" pitchFamily="2" charset="-78"/>
              </a:rPr>
              <a:t>سپس آن ها به خانه برگشتند</a:t>
            </a:r>
            <a:endParaRPr lang="fa-IR" sz="2400" dirty="0">
              <a:solidFill>
                <a:srgbClr val="FFFF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0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2.91667E-6 1.85185E-6 C -0.00039 0.01782 -0.00039 0.03588 -0.00091 0.05393 C -0.00104 0.05602 -0.00182 0.0581 -0.00182 0.06018 C -0.00417 0.14583 -0.00117 0.09398 -0.00365 0.13333 C -0.00391 0.14954 -0.00404 0.16597 -0.00456 0.18241 C -0.00456 0.18403 -0.00521 0.18565 -0.00534 0.18727 C -0.00586 0.19305 -0.00599 0.19884 -0.00625 0.20463 C -0.00755 0.28472 -0.00586 0.23565 -0.00807 0.27129 C -0.00833 0.27662 -0.00846 0.28194 -0.00898 0.28727 C -0.00911 0.28889 -0.00964 0.29028 -0.0099 0.2919 C -0.01133 0.30393 -0.01003 0.30092 -0.0125 0.31412 C -0.01341 0.31875 -0.01367 0.32037 -0.01432 0.32523 C -0.01458 0.32847 -0.0151 0.33171 -0.01523 0.33472 C -0.01549 0.36065 -0.01523 0.38657 -0.01523 0.41273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76" y="0"/>
            <a:ext cx="1233779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8114" y="370114"/>
            <a:ext cx="5410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2000" dirty="0" smtClean="0">
                <a:solidFill>
                  <a:srgbClr val="FFFF00"/>
                </a:solidFill>
                <a:cs typeface="B Koodak" panose="00000700000000000000" pitchFamily="2" charset="-78"/>
              </a:rPr>
              <a:t>ناگهان صدای اذان مسجد به صدا در آمد.</a:t>
            </a:r>
          </a:p>
          <a:p>
            <a:pPr algn="ctr" rtl="1"/>
            <a:r>
              <a:rPr lang="fa-IR" sz="2000" dirty="0" smtClean="0">
                <a:solidFill>
                  <a:srgbClr val="FFFF00"/>
                </a:solidFill>
                <a:cs typeface="B Koodak" panose="00000700000000000000" pitchFamily="2" charset="-78"/>
              </a:rPr>
              <a:t>نیلوفر و حنانه رفتند تا وضو بگیرند و نماز بخوانند</a:t>
            </a:r>
            <a:endParaRPr lang="fa-IR" sz="2000" dirty="0">
              <a:solidFill>
                <a:srgbClr val="FFFF00"/>
              </a:solidFill>
              <a:cs typeface="B Koodak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9F1DD-F081-4090-8A46-A1C07C63B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41" l="926" r="95185">
                        <a14:foregroundMark x1="84074" y1="58704" x2="84815" y2="72778"/>
                        <a14:foregroundMark x1="94074" y1="70000" x2="95185" y2="87407"/>
                        <a14:foregroundMark x1="51667" y1="76852" x2="50556" y2="79444"/>
                        <a14:foregroundMark x1="57037" y1="89259" x2="57407" y2="86296"/>
                        <a14:backgroundMark x1="44444" y1="79444" x2="38704" y2="63704"/>
                        <a14:backgroundMark x1="27037" y1="86481" x2="28333" y2="67222"/>
                        <a14:backgroundMark x1="21296" y1="79815" x2="21481" y2="84259"/>
                        <a14:backgroundMark x1="27778" y1="92778" x2="31481" y2="70556"/>
                        <a14:backgroundMark x1="23333" y1="45185" x2="31296" y2="44815"/>
                        <a14:backgroundMark x1="33519" y1="89815" x2="33519" y2="93333"/>
                        <a14:backgroundMark x1="24259" y1="48333" x2="35741" y2="5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17" r="74680"/>
          <a:stretch/>
        </p:blipFill>
        <p:spPr>
          <a:xfrm>
            <a:off x="4974574" y="5088163"/>
            <a:ext cx="914597" cy="1476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9F1DD-F081-4090-8A46-A1C07C63BE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241" l="926" r="95185">
                        <a14:foregroundMark x1="84074" y1="58704" x2="84815" y2="72778"/>
                        <a14:foregroundMark x1="94074" y1="70000" x2="95185" y2="87407"/>
                        <a14:foregroundMark x1="51667" y1="76852" x2="50556" y2="79444"/>
                        <a14:foregroundMark x1="57037" y1="89259" x2="57407" y2="86296"/>
                        <a14:backgroundMark x1="44444" y1="79444" x2="38704" y2="63704"/>
                        <a14:backgroundMark x1="27037" y1="86481" x2="28333" y2="67222"/>
                        <a14:backgroundMark x1="21296" y1="79815" x2="21481" y2="84259"/>
                        <a14:backgroundMark x1="27778" y1="92778" x2="31481" y2="70556"/>
                        <a14:backgroundMark x1="23333" y1="45185" x2="31296" y2="44815"/>
                        <a14:backgroundMark x1="33519" y1="89815" x2="33519" y2="93333"/>
                        <a14:backgroundMark x1="24259" y1="48333" x2="35741" y2="57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36" t="52217"/>
          <a:stretch/>
        </p:blipFill>
        <p:spPr>
          <a:xfrm flipH="1">
            <a:off x="5431971" y="5265927"/>
            <a:ext cx="914400" cy="12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543" y="-97971"/>
            <a:ext cx="12616543" cy="7093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739" y1="22892" x2="38261" y2="25703"/>
                        <a14:foregroundMark x1="31304" y1="22088" x2="28043" y2="28514"/>
                        <a14:foregroundMark x1="67826" y1="36948" x2="67826" y2="50402"/>
                        <a14:backgroundMark x1="71522" y1="55221" x2="75000" y2="57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06" y="2330903"/>
            <a:ext cx="4381500" cy="4743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5370" y="1763487"/>
            <a:ext cx="8273143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cs typeface="B Koodak" panose="00000700000000000000" pitchFamily="2" charset="-78"/>
              </a:rPr>
              <a:t>سپس وقتی به خانه رسیدند حنانه به نیلوفر جایزه خوشگلی به خاطر نماز خوندنش  داد.</a:t>
            </a:r>
            <a:endParaRPr lang="fa-IR" sz="2400" dirty="0">
              <a:solidFill>
                <a:srgbClr val="FFFF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54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 Koodak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Arbabi</dc:creator>
  <cp:lastModifiedBy>Arbabi</cp:lastModifiedBy>
  <cp:revision>6</cp:revision>
  <dcterms:created xsi:type="dcterms:W3CDTF">2022-05-09T15:02:09Z</dcterms:created>
  <dcterms:modified xsi:type="dcterms:W3CDTF">2022-05-09T15:47:05Z</dcterms:modified>
</cp:coreProperties>
</file>