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2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8DFB-76BF-4FA0-83E6-0CF4AF68D11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796D-3B79-44C7-BD91-88702B5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8DFB-76BF-4FA0-83E6-0CF4AF68D11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796D-3B79-44C7-BD91-88702B5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5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8DFB-76BF-4FA0-83E6-0CF4AF68D11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796D-3B79-44C7-BD91-88702B5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0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8DFB-76BF-4FA0-83E6-0CF4AF68D11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796D-3B79-44C7-BD91-88702B5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6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8DFB-76BF-4FA0-83E6-0CF4AF68D11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796D-3B79-44C7-BD91-88702B5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0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8DFB-76BF-4FA0-83E6-0CF4AF68D11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796D-3B79-44C7-BD91-88702B5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7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8DFB-76BF-4FA0-83E6-0CF4AF68D11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796D-3B79-44C7-BD91-88702B5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1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8DFB-76BF-4FA0-83E6-0CF4AF68D11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796D-3B79-44C7-BD91-88702B5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5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8DFB-76BF-4FA0-83E6-0CF4AF68D11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796D-3B79-44C7-BD91-88702B5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4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8DFB-76BF-4FA0-83E6-0CF4AF68D11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796D-3B79-44C7-BD91-88702B5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8DFB-76BF-4FA0-83E6-0CF4AF68D11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796D-3B79-44C7-BD91-88702B5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6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E8DFB-76BF-4FA0-83E6-0CF4AF68D11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796D-3B79-44C7-BD91-88702B54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1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668" y="2921445"/>
            <a:ext cx="1113783" cy="1526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75" y="2921445"/>
            <a:ext cx="1394450" cy="14360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31596" y="3852809"/>
            <a:ext cx="1017141" cy="8527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7"/>
            <a:endCxn id="6" idx="7"/>
          </p:cNvCxnSpPr>
          <p:nvPr/>
        </p:nvCxnSpPr>
        <p:spPr>
          <a:xfrm>
            <a:off x="5799780" y="39776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22184" y="5229261"/>
            <a:ext cx="406400" cy="40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989583"/>
            <a:ext cx="12382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8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2.29167E-6 3.7037E-7 C 0.00104 0.00532 0.00182 0.01111 0.00338 0.01644 C 0.0039 0.01829 0.0052 0.01921 0.00586 0.02083 C 0.00664 0.02269 0.00703 0.02477 0.00755 0.02685 C 0.0082 0.02986 0.00846 0.03287 0.00924 0.03588 C 0.00989 0.03866 0.01224 0.04468 0.01341 0.04792 C 0.01614 0.07662 0.01185 0.03796 0.01679 0.06435 C 0.01744 0.06759 0.01679 0.07153 0.0177 0.07477 C 0.02695 0.11273 0.01901 0.05787 0.02695 0.10926 C 0.02812 0.11667 0.02851 0.12431 0.02942 0.13171 C 0.02994 0.13565 0.0306 0.13958 0.03112 0.14375 C 0.03359 0.1625 0.03177 0.15139 0.0345 0.1662 C 0.03463 0.16806 0.0358 0.1831 0.03619 0.18565 C 0.0375 0.19421 0.03958 0.20232 0.04036 0.21111 C 0.04349 0.24167 0.04153 0.22824 0.04544 0.25162 C 0.0457 0.25602 0.04596 0.26065 0.04635 0.26505 C 0.04674 0.27014 0.04765 0.275 0.04804 0.28009 C 0.04856 0.28843 0.04856 0.29699 0.04882 0.30556 C 0.04909 0.31296 0.04935 0.32037 0.04974 0.32801 C 0.04935 0.35 0.04935 0.37199 0.04882 0.39375 C 0.04882 0.3963 0.04843 0.39884 0.04804 0.40139 C 0.04765 0.40347 0.04687 0.40532 0.04635 0.40741 C 0.04518 0.41181 0.04401 0.4162 0.04297 0.42083 C 0.03984 0.4338 0.0427 0.42454 0.03698 0.4419 C 0.03645 0.44329 0.03606 0.44491 0.03528 0.4463 C 0.03437 0.44838 0.03294 0.45 0.03203 0.45232 C 0.0306 0.45556 0.03007 0.45972 0.02864 0.46273 C 0.02747 0.46528 0.02578 0.4669 0.02435 0.46875 C 0.02239 0.4713 0.02044 0.47361 0.01849 0.47616 C 0.01705 0.47824 0.01575 0.48056 0.01432 0.48218 C 0.01237 0.48449 0.01028 0.48611 0.00833 0.48819 C -0.00026 0.49815 0.00039 0.50046 -0.00677 0.50463 C -0.00795 0.50532 -0.00899 0.50579 -0.01016 0.50625 C -0.02591 0.51134 -0.05938 0.51042 -0.06328 0.51065 C -0.06836 0.51111 -0.07331 0.51181 -0.07839 0.51227 C -0.07982 0.51273 -0.08125 0.51319 -0.08269 0.51366 C -0.08659 0.51482 -0.0905 0.51528 -0.0944 0.51667 C -0.09623 0.51736 -0.09779 0.51875 -0.09948 0.51968 C -0.10091 0.52037 -0.10235 0.5206 -0.10365 0.5213 L -0.14831 0.51366 C -0.14974 0.51343 -0.15118 0.5125 -0.15261 0.51227 C -0.15821 0.51134 -0.16381 0.51111 -0.1694 0.51065 L -0.22839 0.50764 C -0.23269 0.50671 -0.23685 0.50602 -0.24102 0.50463 C -0.24193 0.5044 -0.24271 0.50347 -0.24362 0.50324 C -0.24532 0.50255 -0.24701 0.50232 -0.2487 0.50162 L -0.27058 0.47477 C -0.27136 0.47431 -0.27227 0.47407 -0.27305 0.47315 C -0.2862 0.46088 -0.27891 0.46482 -0.28659 0.46134 C -0.28802 0.45926 -0.28946 0.45741 -0.29076 0.45532 C -0.29193 0.45347 -0.29297 0.45116 -0.29414 0.44931 C -0.29493 0.44815 -0.29597 0.44745 -0.29675 0.4463 C -0.29792 0.44398 -0.29883 0.4412 -0.30013 0.43889 C -0.30313 0.43264 -0.31341 0.41806 -0.31355 0.41782 L -0.31862 0.41343 C -0.32032 0.41042 -0.32201 0.40741 -0.3237 0.4044 C -0.32539 0.40093 -0.32696 0.39722 -0.32878 0.39375 C -0.33021 0.3912 -0.33203 0.38889 -0.33373 0.38634 C -0.33464 0.38333 -0.33555 0.38032 -0.33633 0.37732 C -0.33672 0.37593 -0.33672 0.37431 -0.33711 0.37292 C -0.33763 0.3713 -0.33841 0.37014 -0.33881 0.36829 C -0.3418 0.35648 -0.33855 0.36181 -0.3431 0.35648 L -0.34636 0.34745 L -0.34636 0.34745 " pathEditMode="relative" ptsTypes="AAAAAAAAAAAAAAAA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abolfazlpakroh92@gmail.com</dc:creator>
  <cp:lastModifiedBy>abolfazlpakroh92@gmail.com</cp:lastModifiedBy>
  <cp:revision>2</cp:revision>
  <dcterms:created xsi:type="dcterms:W3CDTF">2022-05-19T10:20:57Z</dcterms:created>
  <dcterms:modified xsi:type="dcterms:W3CDTF">2022-05-19T10:43:05Z</dcterms:modified>
</cp:coreProperties>
</file>