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273" autoAdjust="0"/>
  </p:normalViewPr>
  <p:slideViewPr>
    <p:cSldViewPr snapToGrid="0">
      <p:cViewPr>
        <p:scale>
          <a:sx n="54" d="100"/>
          <a:sy n="54" d="100"/>
        </p:scale>
        <p:origin x="1088" y="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E945D-7E29-4CD3-A236-11EDA992B1FC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3D1C2-58F0-42FE-9012-52BC6EEFF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5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1-برای هر 3 شکل یک حرکت ورودی دهید</a:t>
            </a:r>
          </a:p>
          <a:p>
            <a:pPr algn="r" rtl="1"/>
            <a:r>
              <a:rPr lang="fa-IR" dirty="0"/>
              <a:t>2-  خورشید بدون کلیک وارد شود</a:t>
            </a:r>
            <a:endParaRPr lang="en-US" dirty="0"/>
          </a:p>
          <a:p>
            <a:pPr algn="r" rtl="1"/>
            <a:r>
              <a:rPr lang="fa-IR" dirty="0"/>
              <a:t>2- ابر 1 بعد از خورشید وارد شود</a:t>
            </a:r>
          </a:p>
          <a:p>
            <a:pPr algn="r" rtl="1"/>
            <a:r>
              <a:rPr lang="fa-IR" dirty="0"/>
              <a:t>3- ابر 2 به همراه ابر 1 وارد شود</a:t>
            </a:r>
          </a:p>
          <a:p>
            <a:pPr algn="r" rtl="1"/>
            <a:r>
              <a:rPr lang="fa-IR" dirty="0"/>
              <a:t>4- به ابر 1 حرکتی اضافه کنید که به سمت خورشید برود</a:t>
            </a:r>
          </a:p>
          <a:p>
            <a:pPr algn="r" rtl="1"/>
            <a:r>
              <a:rPr lang="fa-IR" dirty="0"/>
              <a:t>5- به ابر2 حرکتی اضافه کنید که به سمت خورشید برود</a:t>
            </a:r>
          </a:p>
          <a:p>
            <a:pPr algn="r" rtl="1"/>
            <a:r>
              <a:rPr lang="fa-IR" dirty="0"/>
              <a:t>6- حرکت ابر 1 و 2 با هم باشد</a:t>
            </a:r>
          </a:p>
          <a:p>
            <a:pPr algn="r" rtl="1"/>
            <a:r>
              <a:rPr lang="fa-IR" dirty="0"/>
              <a:t>7-وقتی ابرها به هم رسیدن،باران شروع به باریدن کند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3DFB71-B545-4E56-BA9C-8F4A01AA24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179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6FDF9-54A9-4F77-A950-D404D01D7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AD7BB-3280-4C31-BC6F-10B3C499E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06041-2CCA-46EA-8030-046152C31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CDDF-3975-422C-96BE-6B891FFE143E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7FFEA-05BE-4025-9ED4-B31DAE544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D0156-B179-40C4-92AA-DFC22951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140E-17FD-43C0-AE79-CD39C1CE9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0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FF741-A210-41AA-BE97-0BF1D4093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22985-BF87-4692-9A8E-A1246D7CC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3FBBE-6FB4-47A1-ABEA-BB13BD1DE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CDDF-3975-422C-96BE-6B891FFE143E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FA87E-D43D-4D7C-A2F8-2FF95500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73C92-26D0-4B83-AD7C-BF6D43BC3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140E-17FD-43C0-AE79-CD39C1CE9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2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C17DAC-F08A-44E2-B345-750E04BC5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F63DAC-9A5F-4604-BC37-D1BF70B24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4CFB-1DA0-44C6-95A1-6D4E440FB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CDDF-3975-422C-96BE-6B891FFE143E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CA3FC-D6F0-4931-AAAB-5FEE742F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1D480-1637-4519-A221-3E6108CDA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140E-17FD-43C0-AE79-CD39C1CE9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2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5B1F-CB78-4547-A40E-840C3449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F3BA-EDE4-410D-B9B6-C7BE50745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ABF83-E958-481F-9179-80368A5F5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CDDF-3975-422C-96BE-6B891FFE143E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F7715-DCDA-4A37-8D95-21541DD4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CD723-1754-4DD5-AFA0-77D9C430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140E-17FD-43C0-AE79-CD39C1CE9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4864A-F39A-492F-AA07-310FA847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EAD18-5758-4D43-A49A-A6D20C529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853A2-2520-413F-A967-FBBBFD505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CDDF-3975-422C-96BE-6B891FFE143E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9D000-914F-40A8-A2D4-842AABEF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0CF3D-9D72-41E5-9860-0444807C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140E-17FD-43C0-AE79-CD39C1CE9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2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1E30F-0EA0-44BA-BCA6-62A2DEA75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7060E-87CB-424C-B9C3-03FE90B60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FEE134-14CE-4F55-A0B0-665B95BA0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4C840-186C-47C0-A120-B1F32356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CDDF-3975-422C-96BE-6B891FFE143E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3B9E6-8898-4B92-84F5-FBF9DE6F8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A5C57-3D4B-4F5D-B194-B40C4E95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140E-17FD-43C0-AE79-CD39C1CE9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6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FBF3B-BAC6-48BF-A65D-A0014A441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43D4F-FD8E-46A9-9E90-8F4A58C9B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186AB-F729-45CC-8397-23DA54D06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DC0341-CD3F-4690-9D2B-13EE37BDCE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AB3EC5-1ADC-4859-AA5C-2CF9E67C3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61E155-1351-4EBA-8BA8-7A950F8A1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CDDF-3975-422C-96BE-6B891FFE143E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AB34CF-3A38-4C80-B5C3-C80B24C7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C2630-0192-41A0-886C-1BE0C538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140E-17FD-43C0-AE79-CD39C1CE9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3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DBD0-6CEE-49FB-A1C7-67285053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23089-071A-400E-B10B-AEDCEDD49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CDDF-3975-422C-96BE-6B891FFE143E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2740A9-32A1-41B2-B922-4C61B7E4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71EFD6-A3DF-4259-887A-62BBB0D9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140E-17FD-43C0-AE79-CD39C1CE9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1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B054D-64B1-4494-B9F9-1058C67D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CDDF-3975-422C-96BE-6B891FFE143E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FB056-85A0-46EE-A8C7-5591B60B6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D0648-8D15-4D93-867E-F589A9AE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140E-17FD-43C0-AE79-CD39C1CE9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8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1D64C-4E5D-4C17-8D22-3D766FAEA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746DB-1AAD-4121-BF40-B141D54F0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3C950-272F-4324-B8C8-8A553345A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7E0E3-22C9-4760-8A5F-CBE82C752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CDDF-3975-422C-96BE-6B891FFE143E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E4D79-6518-4185-A483-616D263C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4CC53-B61A-4FED-968A-E7B732BB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140E-17FD-43C0-AE79-CD39C1CE9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2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E2ED9-6462-4333-95D4-31F37C877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18701C-0544-43B0-BAB9-AA15B7963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590C81-19DF-47EC-9547-FEFE73857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C4620-853C-4357-BAE6-E6A456214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CDDF-3975-422C-96BE-6B891FFE143E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92B07-5AE3-4D6F-9DF4-8C38456A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3544F-1673-4593-B7B5-BB3A4DED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140E-17FD-43C0-AE79-CD39C1CE9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4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5264A6-5FF7-4AAC-9701-F967210F2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C1CED-7E9A-4682-AD03-320BA7AEE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8D3AA-ACCE-41EA-83B4-E473E384C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DCDDF-3975-422C-96BE-6B891FFE143E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6A6B7-4D9E-41DE-93FD-D61F29F54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E7C72-CB7F-4076-AE60-F8D938721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8140E-17FD-43C0-AE79-CD39C1CE9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6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extLst>
              <a:ext uri="{FF2B5EF4-FFF2-40B4-BE49-F238E27FC236}">
                <a16:creationId xmlns:a16="http://schemas.microsoft.com/office/drawing/2014/main" id="{A10193CE-5AAA-4C59-85A0-148E7DF34AD7}"/>
              </a:ext>
            </a:extLst>
          </p:cNvPr>
          <p:cNvSpPr/>
          <p:nvPr/>
        </p:nvSpPr>
        <p:spPr>
          <a:xfrm>
            <a:off x="4927107" y="514905"/>
            <a:ext cx="2130641" cy="1926454"/>
          </a:xfrm>
          <a:prstGeom prst="sun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BED92577-F864-4BE5-B31A-6809326CBD49}"/>
              </a:ext>
            </a:extLst>
          </p:cNvPr>
          <p:cNvSpPr/>
          <p:nvPr/>
        </p:nvSpPr>
        <p:spPr>
          <a:xfrm>
            <a:off x="368346" y="594803"/>
            <a:ext cx="2982897" cy="146481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C2CCFBFA-0E68-4001-B318-E3E6D52AC36B}"/>
              </a:ext>
            </a:extLst>
          </p:cNvPr>
          <p:cNvSpPr/>
          <p:nvPr/>
        </p:nvSpPr>
        <p:spPr>
          <a:xfrm>
            <a:off x="8491108" y="594803"/>
            <a:ext cx="2982897" cy="146481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0B8B2F-A543-5A8C-C010-76AC240B6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944" y1="55829" x2="25944" y2="55829"/>
                        <a14:foregroundMark x1="25944" y1="55829" x2="25944" y2="55829"/>
                        <a14:foregroundMark x1="35632" y1="57635" x2="35632" y2="57635"/>
                        <a14:foregroundMark x1="44992" y1="57143" x2="44992" y2="57143"/>
                        <a14:foregroundMark x1="51396" y1="56650" x2="51396" y2="56650"/>
                        <a14:foregroundMark x1="56650" y1="66831" x2="56650" y2="66831"/>
                        <a14:foregroundMark x1="64532" y1="59606" x2="64532" y2="59606"/>
                        <a14:foregroundMark x1="72250" y1="54516" x2="72250" y2="54516"/>
                        <a14:foregroundMark x1="74877" y1="60920" x2="74877" y2="60920"/>
                        <a14:foregroundMark x1="66995" y1="67488" x2="66995" y2="67488"/>
                        <a14:foregroundMark x1="72414" y1="80131" x2="72414" y2="80131"/>
                        <a14:foregroundMark x1="72414" y1="80131" x2="72414" y2="80131"/>
                        <a14:foregroundMark x1="46798" y1="76683" x2="46798" y2="76683"/>
                        <a14:foregroundMark x1="46798" y1="76683" x2="46798" y2="76683"/>
                        <a14:foregroundMark x1="40230" y1="69130" x2="40230" y2="69130"/>
                        <a14:foregroundMark x1="48440" y1="66174" x2="48440" y2="66174"/>
                        <a14:foregroundMark x1="30542" y1="67488" x2="30542" y2="67488"/>
                        <a14:foregroundMark x1="23317" y1="69130" x2="23317" y2="69130"/>
                        <a14:foregroundMark x1="27422" y1="77011" x2="27422" y2="77011"/>
                        <a14:foregroundMark x1="38259" y1="78982" x2="38259" y2="78982"/>
                        <a14:foregroundMark x1="59113" y1="81445" x2="59113" y2="81445"/>
                        <a14:foregroundMark x1="58456" y1="79310" x2="58456" y2="79310"/>
                        <a14:foregroundMark x1="75698" y1="76026" x2="75698" y2="76026"/>
                        <a14:foregroundMark x1="69130" y1="77340" x2="69130" y2="77340"/>
                        <a14:foregroundMark x1="84401" y1="59934" x2="84401" y2="59934"/>
                        <a14:foregroundMark x1="67980" y1="53366" x2="67980" y2="53366"/>
                        <a14:backgroundMark x1="47619" y1="32841" x2="47619" y2="32841"/>
                        <a14:backgroundMark x1="43514" y1="27750" x2="43514" y2="27750"/>
                        <a14:backgroundMark x1="43514" y1="27750" x2="43514" y2="27750"/>
                        <a14:backgroundMark x1="33826" y1="29392" x2="33990" y2="28736"/>
                        <a14:backgroundMark x1="33990" y1="28736" x2="46305" y2="24466"/>
                        <a14:backgroundMark x1="46305" y1="24466" x2="41544" y2="40558"/>
                        <a14:backgroundMark x1="41544" y1="40558" x2="44007" y2="21839"/>
                        <a14:backgroundMark x1="44007" y1="21839" x2="49918" y2="18062"/>
                        <a14:backgroundMark x1="43514" y1="29392" x2="39080" y2="41215"/>
                        <a14:backgroundMark x1="39080" y1="41215" x2="47619" y2="21182"/>
                        <a14:backgroundMark x1="47619" y1="21182" x2="69294" y2="38259"/>
                        <a14:backgroundMark x1="69294" y1="38259" x2="44828" y2="42200"/>
                        <a14:backgroundMark x1="44828" y1="42200" x2="20525" y2="37767"/>
                        <a14:backgroundMark x1="20525" y1="37767" x2="28407" y2="30870"/>
                        <a14:backgroundMark x1="28407" y1="30870" x2="54844" y2="36453"/>
                        <a14:backgroundMark x1="54844" y1="36453" x2="33498" y2="32348"/>
                        <a14:backgroundMark x1="33498" y1="32348" x2="73071" y2="19540"/>
                        <a14:backgroundMark x1="73071" y1="19540" x2="37603" y2="41379"/>
                        <a14:backgroundMark x1="37603" y1="41379" x2="58621" y2="13300"/>
                        <a14:backgroundMark x1="58621" y1="13300" x2="10016" y2="32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64" y="-207633"/>
            <a:ext cx="5800725" cy="5800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E5907F-2064-43A3-1FCE-AD42BA1A5A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1" b="91304" l="10000" r="90000">
                        <a14:foregroundMark x1="31667" y1="57510" x2="31667" y2="57510"/>
                        <a14:foregroundMark x1="31667" y1="57510" x2="31667" y2="57510"/>
                        <a14:foregroundMark x1="31667" y1="57510" x2="31667" y2="57510"/>
                        <a14:foregroundMark x1="31667" y1="57510" x2="36222" y2="58103"/>
                        <a14:foregroundMark x1="33444" y1="53557" x2="36111" y2="64032"/>
                        <a14:foregroundMark x1="36111" y1="64032" x2="35222" y2="53953"/>
                        <a14:foregroundMark x1="26667" y1="58893" x2="36667" y2="57905"/>
                        <a14:foregroundMark x1="36667" y1="57905" x2="25667" y2="52964"/>
                        <a14:foregroundMark x1="25667" y1="52964" x2="30667" y2="65217"/>
                        <a14:foregroundMark x1="30667" y1="65217" x2="40222" y2="66798"/>
                        <a14:foregroundMark x1="40222" y1="66798" x2="42889" y2="65020"/>
                        <a14:foregroundMark x1="45333" y1="64032" x2="45333" y2="64032"/>
                        <a14:foregroundMark x1="38889" y1="58893" x2="38889" y2="58893"/>
                        <a14:foregroundMark x1="42778" y1="58893" x2="35889" y2="52569"/>
                        <a14:foregroundMark x1="35889" y1="52569" x2="27889" y2="59881"/>
                        <a14:foregroundMark x1="27889" y1="59881" x2="34222" y2="52767"/>
                        <a14:foregroundMark x1="34222" y1="52767" x2="44444" y2="58893"/>
                        <a14:foregroundMark x1="43333" y1="58893" x2="38222" y2="61660"/>
                        <a14:foregroundMark x1="42333" y1="57708" x2="35333" y2="52174"/>
                        <a14:foregroundMark x1="35333" y1="52174" x2="33556" y2="51976"/>
                        <a14:foregroundMark x1="32444" y1="50791" x2="39000" y2="50593"/>
                        <a14:foregroundMark x1="39000" y1="50593" x2="43556" y2="60672"/>
                        <a14:foregroundMark x1="43556" y1="60672" x2="38333" y2="67984"/>
                        <a14:foregroundMark x1="38333" y1="67984" x2="31667" y2="67787"/>
                        <a14:foregroundMark x1="31667" y1="67787" x2="26556" y2="61067"/>
                        <a14:foregroundMark x1="26556" y1="61067" x2="25889" y2="55731"/>
                        <a14:foregroundMark x1="30000" y1="52569" x2="36556" y2="48617"/>
                        <a14:foregroundMark x1="36556" y1="48617" x2="43444" y2="57708"/>
                        <a14:foregroundMark x1="39111" y1="50791" x2="43889" y2="57510"/>
                        <a14:foregroundMark x1="43889" y1="57510" x2="44000" y2="67589"/>
                        <a14:foregroundMark x1="44000" y1="67589" x2="43333" y2="68379"/>
                        <a14:foregroundMark x1="45667" y1="63439" x2="42333" y2="53360"/>
                        <a14:foregroundMark x1="42333" y1="53360" x2="41778" y2="52767"/>
                        <a14:foregroundMark x1="42667" y1="52964" x2="45778" y2="61660"/>
                        <a14:foregroundMark x1="45778" y1="61660" x2="45778" y2="64822"/>
                        <a14:foregroundMark x1="66111" y1="58103" x2="70556" y2="50791"/>
                        <a14:foregroundMark x1="70556" y1="50791" x2="71000" y2="64822"/>
                        <a14:foregroundMark x1="71000" y1="64822" x2="64556" y2="66996"/>
                        <a14:foregroundMark x1="64556" y1="66996" x2="63778" y2="57708"/>
                        <a14:foregroundMark x1="74778" y1="60672" x2="69000" y2="52964"/>
                        <a14:foregroundMark x1="69000" y1="52964" x2="62333" y2="54545"/>
                        <a14:foregroundMark x1="62333" y1="54545" x2="59111" y2="64032"/>
                        <a14:foregroundMark x1="59111" y1="64032" x2="59333" y2="64625"/>
                        <a14:foregroundMark x1="72000" y1="63834" x2="78889" y2="62451"/>
                        <a14:foregroundMark x1="78889" y1="62451" x2="75667" y2="53557"/>
                        <a14:foregroundMark x1="75667" y1="53557" x2="74444" y2="53360"/>
                        <a14:foregroundMark x1="78889" y1="59881" x2="74000" y2="52174"/>
                        <a14:foregroundMark x1="74000" y1="52174" x2="65667" y2="48221"/>
                        <a14:foregroundMark x1="65667" y1="48221" x2="59222" y2="55534"/>
                        <a14:foregroundMark x1="59222" y1="55534" x2="57667" y2="59684"/>
                        <a14:foregroundMark x1="60444" y1="51779" x2="66444" y2="46047"/>
                        <a14:foregroundMark x1="66444" y1="46047" x2="73222" y2="49605"/>
                        <a14:foregroundMark x1="73222" y1="49605" x2="77889" y2="57312"/>
                        <a14:foregroundMark x1="77889" y1="57312" x2="78111" y2="58103"/>
                        <a14:foregroundMark x1="61778" y1="86561" x2="61778" y2="86561"/>
                        <a14:foregroundMark x1="65222" y1="74704" x2="65222" y2="74704"/>
                        <a14:foregroundMark x1="68889" y1="82016" x2="68889" y2="82016"/>
                        <a14:foregroundMark x1="72556" y1="88735" x2="72556" y2="88735"/>
                        <a14:foregroundMark x1="75556" y1="79051" x2="75556" y2="79051"/>
                        <a14:foregroundMark x1="41556" y1="77470" x2="41556" y2="77470"/>
                        <a14:foregroundMark x1="38778" y1="87747" x2="38778" y2="87747"/>
                        <a14:foregroundMark x1="35000" y1="83004" x2="35000" y2="83004"/>
                        <a14:foregroundMark x1="34556" y1="81028" x2="34556" y2="81028"/>
                        <a14:foregroundMark x1="31444" y1="91304" x2="31444" y2="91304"/>
                        <a14:foregroundMark x1="27333" y1="84387" x2="27333" y2="84387"/>
                        <a14:foregroundMark x1="51667" y1="80435" x2="51667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0391">
            <a:off x="-2426457" y="-466779"/>
            <a:ext cx="8572500" cy="4819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8622C8-BAA3-5008-BBE3-420C6398AF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71" b="93118" l="2778" r="93237">
                        <a14:foregroundMark x1="5556" y1="50941" x2="5556" y2="50941"/>
                        <a14:foregroundMark x1="10386" y1="51706" x2="10386" y2="51706"/>
                        <a14:foregroundMark x1="93599" y1="35824" x2="93599" y2="35824"/>
                        <a14:foregroundMark x1="92874" y1="29941" x2="92874" y2="29941"/>
                        <a14:foregroundMark x1="55435" y1="1471" x2="55435" y2="1471"/>
                        <a14:foregroundMark x1="56522" y1="84588" x2="56522" y2="84588"/>
                        <a14:foregroundMark x1="65097" y1="92059" x2="65097" y2="92059"/>
                        <a14:foregroundMark x1="42499" y1="93148" x2="41908" y2="93176"/>
                        <a14:foregroundMark x1="65459" y1="92059" x2="56809" y2="92469"/>
                        <a14:foregroundMark x1="39333" y1="92893" x2="26932" y2="91529"/>
                        <a14:foregroundMark x1="41908" y1="93176" x2="39948" y2="92960"/>
                        <a14:foregroundMark x1="89855" y1="56647" x2="89855" y2="56647"/>
                        <a14:foregroundMark x1="90580" y1="35412" x2="90580" y2="35412"/>
                        <a14:foregroundMark x1="90580" y1="36000" x2="90580" y2="36000"/>
                        <a14:foregroundMark x1="86473" y1="37824" x2="86473" y2="37824"/>
                        <a14:foregroundMark x1="86473" y1="37824" x2="86473" y2="37824"/>
                        <a14:foregroundMark x1="86473" y1="37824" x2="86473" y2="37824"/>
                        <a14:foregroundMark x1="86473" y1="37824" x2="86473" y2="37824"/>
                        <a14:foregroundMark x1="86473" y1="37824" x2="86473" y2="37824"/>
                        <a14:foregroundMark x1="86473" y1="37824" x2="86473" y2="37824"/>
                        <a14:foregroundMark x1="70048" y1="29412" x2="70048" y2="29412"/>
                        <a14:foregroundMark x1="62923" y1="29059" x2="79106" y2="29176"/>
                        <a14:foregroundMark x1="79106" y1="29176" x2="88043" y2="35059"/>
                        <a14:foregroundMark x1="88043" y1="35059" x2="88043" y2="36706"/>
                        <a14:foregroundMark x1="40338" y1="27941" x2="20138" y2="30556"/>
                        <a14:foregroundMark x1="11715" y1="31647" x2="10024" y2="44765"/>
                        <a14:foregroundMark x1="24638" y1="5647" x2="24763" y2="5676"/>
                        <a14:foregroundMark x1="16336" y1="12964" x2="13889" y2="14765"/>
                        <a14:foregroundMark x1="4961" y1="31922" x2="2778" y2="36118"/>
                        <a14:foregroundMark x1="6276" y1="29395" x2="5977" y2="29970"/>
                        <a14:foregroundMark x1="13889" y1="14765" x2="10371" y2="21525"/>
                        <a14:foregroundMark x1="2778" y1="36118" x2="5556" y2="35059"/>
                        <a14:foregroundMark x1="65097" y1="2941" x2="65097" y2="2941"/>
                        <a14:foregroundMark x1="89855" y1="23176" x2="89855" y2="23176"/>
                        <a14:foregroundMark x1="56159" y1="87294" x2="56159" y2="87294"/>
                        <a14:foregroundMark x1="33213" y1="89118" x2="33213" y2="89118"/>
                        <a14:foregroundMark x1="36594" y1="90941" x2="36594" y2="90941"/>
                        <a14:foregroundMark x1="8816" y1="27059" x2="8816" y2="27059"/>
                        <a14:foregroundMark x1="9300" y1="24471" x2="9300" y2="24471"/>
                        <a14:foregroundMark x1="10024" y1="25412" x2="10024" y2="25412"/>
                        <a14:foregroundMark x1="8454" y1="30706" x2="8454" y2="30706"/>
                        <a14:foregroundMark x1="9300" y1="30118" x2="9300" y2="30118"/>
                        <a14:foregroundMark x1="14855" y1="30118" x2="28019" y2="30118"/>
                        <a14:foregroundMark x1="8454" y1="30882" x2="24275" y2="30882"/>
                        <a14:foregroundMark x1="65097" y1="44000" x2="65097" y2="44000"/>
                        <a14:foregroundMark x1="65097" y1="44000" x2="65097" y2="44000"/>
                        <a14:backgroundMark x1="27295" y1="8235" x2="47101" y2="7647"/>
                        <a14:backgroundMark x1="31401" y1="7647" x2="45531" y2="5824"/>
                        <a14:backgroundMark x1="45531" y1="5824" x2="28261" y2="7294"/>
                        <a14:backgroundMark x1="28261" y1="7294" x2="22705" y2="8941"/>
                        <a14:backgroundMark x1="18599" y1="15529" x2="22826" y2="8706"/>
                        <a14:backgroundMark x1="22826" y1="8706" x2="23913" y2="8588"/>
                        <a14:backgroundMark x1="15580" y1="14235" x2="33816" y2="10824"/>
                        <a14:backgroundMark x1="33816" y1="10824" x2="42754" y2="3471"/>
                        <a14:backgroundMark x1="42754" y1="3471" x2="29469" y2="6235"/>
                        <a14:backgroundMark x1="51208" y1="2353" x2="43357" y2="3824"/>
                        <a14:backgroundMark x1="35507" y1="3647" x2="43720" y2="5824"/>
                        <a14:backgroundMark x1="34420" y1="3471" x2="40700" y2="5294"/>
                        <a14:backgroundMark x1="34783" y1="3647" x2="17874" y2="15294"/>
                        <a14:backgroundMark x1="17874" y1="15294" x2="17874" y2="16647"/>
                        <a14:backgroundMark x1="35507" y1="3294" x2="47101" y2="4176"/>
                        <a14:backgroundMark x1="35870" y1="2941" x2="22947" y2="8412"/>
                        <a14:backgroundMark x1="22947" y1="8412" x2="17150" y2="13176"/>
                        <a14:backgroundMark x1="6643" y1="25412" x2="20894" y2="26353"/>
                        <a14:backgroundMark x1="20894" y1="26353" x2="24275" y2="27412"/>
                        <a14:backgroundMark x1="8092" y1="22647" x2="23551" y2="25000"/>
                        <a14:backgroundMark x1="23551" y1="25000" x2="6401" y2="26412"/>
                        <a14:backgroundMark x1="6705" y1="27059" x2="7729" y2="29235"/>
                        <a14:backgroundMark x1="6401" y1="26412" x2="6705" y2="27059"/>
                        <a14:backgroundMark x1="5072" y1="30706" x2="8928" y2="30520"/>
                        <a14:backgroundMark x1="48671" y1="92765" x2="64372" y2="95000"/>
                        <a14:backgroundMark x1="41908" y1="94059" x2="56884" y2="94824"/>
                        <a14:backgroundMark x1="46377" y1="92235" x2="41908" y2="92765"/>
                        <a14:backgroundMark x1="45290" y1="92941" x2="47464" y2="93529"/>
                        <a14:backgroundMark x1="40700" y1="93706" x2="39976" y2="9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991" y="348102"/>
            <a:ext cx="3340249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53D08D-A160-B9FA-BD74-2F23F8601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33" b="89947" l="9774" r="89850">
                        <a14:foregroundMark x1="31955" y1="28042" x2="31955" y2="28042"/>
                        <a14:foregroundMark x1="35338" y1="15344" x2="35338" y2="15344"/>
                        <a14:foregroundMark x1="35338" y1="14815" x2="34211" y2="25926"/>
                        <a14:foregroundMark x1="34211" y1="25926" x2="37594" y2="13757"/>
                        <a14:foregroundMark x1="37594" y1="13757" x2="48872" y2="10053"/>
                        <a14:foregroundMark x1="45113" y1="10582" x2="52632" y2="10053"/>
                        <a14:foregroundMark x1="52632" y1="10053" x2="59398" y2="14286"/>
                        <a14:foregroundMark x1="59398" y1="14286" x2="62782" y2="24868"/>
                        <a14:foregroundMark x1="62782" y1="24868" x2="62030" y2="34921"/>
                        <a14:foregroundMark x1="62030" y1="34921" x2="51880" y2="68783"/>
                        <a14:foregroundMark x1="51880" y1="68783" x2="54887" y2="87831"/>
                        <a14:foregroundMark x1="54887" y1="87831" x2="51128" y2="65608"/>
                        <a14:foregroundMark x1="51128" y1="65608" x2="44737" y2="68254"/>
                        <a14:foregroundMark x1="44737" y1="68254" x2="47368" y2="89418"/>
                        <a14:foregroundMark x1="47368" y1="89418" x2="47368" y2="80423"/>
                        <a14:foregroundMark x1="47368" y1="80423" x2="45113" y2="71429"/>
                        <a14:foregroundMark x1="45113" y1="71429" x2="53008" y2="17989"/>
                        <a14:foregroundMark x1="53008" y1="17989" x2="59398" y2="11640"/>
                        <a14:foregroundMark x1="59398" y1="11640" x2="63910" y2="24339"/>
                        <a14:foregroundMark x1="63910" y1="24339" x2="63158" y2="33862"/>
                        <a14:foregroundMark x1="63158" y1="33862" x2="65414" y2="24868"/>
                        <a14:foregroundMark x1="65414" y1="24868" x2="64662" y2="15344"/>
                        <a14:foregroundMark x1="64662" y1="15344" x2="62030" y2="13228"/>
                        <a14:foregroundMark x1="57895" y1="7937" x2="48496" y2="6878"/>
                        <a14:foregroundMark x1="48496" y1="6878" x2="54887" y2="4233"/>
                        <a14:foregroundMark x1="54887" y1="4233" x2="53759" y2="6349"/>
                        <a14:foregroundMark x1="47368" y1="49206" x2="59023" y2="23810"/>
                        <a14:foregroundMark x1="59023" y1="23810" x2="40226" y2="36508"/>
                        <a14:foregroundMark x1="40226" y1="36508" x2="48872" y2="27513"/>
                        <a14:foregroundMark x1="48872" y1="27513" x2="50752" y2="28571"/>
                        <a14:foregroundMark x1="44737" y1="30159" x2="44737" y2="30159"/>
                        <a14:foregroundMark x1="44737" y1="30159" x2="44737" y2="30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179" y="1452759"/>
            <a:ext cx="7755765" cy="551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8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67 0.0368 L 0.14167 0.0368 C 0.16407 0.04236 0.15521 0.03981 0.16784 0.04375 C 0.17539 0.04259 0.18295 0.04259 0.19024 0.04028 C 0.19219 0.03958 0.19336 0.03611 0.19519 0.03495 C 0.1974 0.03379 0.19974 0.03379 0.20196 0.03333 C 0.20677 0.02893 0.21042 0.025 0.21563 0.02292 C 0.23256 0.0162 0.2392 0.01944 0.26042 0.01944 L 0.26146 0.01944 " pathEditMode="relative" ptsTypes="AAAAAAA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43 0.04537 L -0.07943 0.04537 L -0.17891 0.0419 C -0.18216 0.04167 -0.18542 0.03958 -0.18854 0.03842 C -0.19479 0.03611 -0.20078 0.03194 -0.20716 0.03148 L -0.23047 0.02986 C -0.23281 0.0287 -0.23503 0.02708 -0.23737 0.02639 C -0.24687 0.02292 -0.25872 0.02454 -0.26745 0.02454 L -0.26745 0.02454 " pathEditMode="relative" ptsTypes="AAAAAAAAA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74 0.33125 L 0.02474 0.33125 C 0.02344 0.37246 0.02344 0.35371 0.02474 0.40209 C 0.02565 0.43426 0.02435 0.42338 0.02669 0.44028 C 0.02917 0.53542 0.02865 0.48982 0.02865 0.57709 L 0.02865 0.57709 " pathEditMode="relative" ptsTypes="AAAA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6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30" grpId="0" animBg="1"/>
      <p:bldP spid="30" grpId="1" animBg="1"/>
      <p:bldP spid="3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77</Words>
  <Application>Microsoft Office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haninarestan2@gmail.com</cp:lastModifiedBy>
  <cp:revision>13</cp:revision>
  <dcterms:created xsi:type="dcterms:W3CDTF">2021-04-10T07:40:32Z</dcterms:created>
  <dcterms:modified xsi:type="dcterms:W3CDTF">2022-05-13T11:30:14Z</dcterms:modified>
</cp:coreProperties>
</file>