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55" d="100"/>
          <a:sy n="55" d="100"/>
        </p:scale>
        <p:origin x="9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820E59B-0717-4D73-A044-C3B1AFAA076F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C9C728C-C4BE-481B-B0F6-503AE4B5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94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E59B-0717-4D73-A044-C3B1AFAA076F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728C-C4BE-481B-B0F6-503AE4B5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8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E59B-0717-4D73-A044-C3B1AFAA076F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728C-C4BE-481B-B0F6-503AE4B5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34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E59B-0717-4D73-A044-C3B1AFAA076F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728C-C4BE-481B-B0F6-503AE4B5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3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E59B-0717-4D73-A044-C3B1AFAA076F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728C-C4BE-481B-B0F6-503AE4B5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23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E59B-0717-4D73-A044-C3B1AFAA076F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728C-C4BE-481B-B0F6-503AE4B5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04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E59B-0717-4D73-A044-C3B1AFAA076F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728C-C4BE-481B-B0F6-503AE4B5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26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820E59B-0717-4D73-A044-C3B1AFAA076F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728C-C4BE-481B-B0F6-503AE4B5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59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820E59B-0717-4D73-A044-C3B1AFAA076F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728C-C4BE-481B-B0F6-503AE4B5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3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E59B-0717-4D73-A044-C3B1AFAA076F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728C-C4BE-481B-B0F6-503AE4B5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E59B-0717-4D73-A044-C3B1AFAA076F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728C-C4BE-481B-B0F6-503AE4B5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9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E59B-0717-4D73-A044-C3B1AFAA076F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728C-C4BE-481B-B0F6-503AE4B5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60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E59B-0717-4D73-A044-C3B1AFAA076F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728C-C4BE-481B-B0F6-503AE4B5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3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E59B-0717-4D73-A044-C3B1AFAA076F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728C-C4BE-481B-B0F6-503AE4B5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2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E59B-0717-4D73-A044-C3B1AFAA076F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728C-C4BE-481B-B0F6-503AE4B5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4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E59B-0717-4D73-A044-C3B1AFAA076F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728C-C4BE-481B-B0F6-503AE4B5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41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E59B-0717-4D73-A044-C3B1AFAA076F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728C-C4BE-481B-B0F6-503AE4B5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4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820E59B-0717-4D73-A044-C3B1AFAA076F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C9C728C-C4BE-481B-B0F6-503AE4B5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7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روزی سه ستاره زندگی میکردند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1288473" y="457200"/>
            <a:ext cx="1246909" cy="11222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8811490" y="1579418"/>
            <a:ext cx="1094509" cy="99752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3916423" y="2273665"/>
            <a:ext cx="1066800" cy="92132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 ها داشتند  بازی میکردند که یکع دفعه  یکی از ستاره ها خورد زمین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10023231" y="1828800"/>
            <a:ext cx="1565031" cy="193430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4607169" y="3165231"/>
            <a:ext cx="1424354" cy="140676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1793631" y="2760785"/>
            <a:ext cx="1582615" cy="16177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4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اما  دوستانش دستش را گرفتند و او خوشحال شد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6711459" y="5029200"/>
            <a:ext cx="1881554" cy="1828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3692768" y="5020407"/>
            <a:ext cx="2250831" cy="179363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5651988" y="5345723"/>
            <a:ext cx="1213338" cy="1143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art 9"/>
          <p:cNvSpPr/>
          <p:nvPr/>
        </p:nvSpPr>
        <p:spPr>
          <a:xfrm>
            <a:off x="3870078" y="1512277"/>
            <a:ext cx="4677508" cy="383344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2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101</TotalTime>
  <Words>28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Wingdings 3</vt:lpstr>
      <vt:lpstr>Ion Boardroom</vt:lpstr>
      <vt:lpstr>روزی سه ستاره زندگی میکردند</vt:lpstr>
      <vt:lpstr>ان ها داشتند  بازی میکردند که یکع دفعه  یکی از ستاره ها خورد زمین </vt:lpstr>
      <vt:lpstr>اما  دوستانش دستش را گرفتند و او خوشحال شد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روزی سه ستاره زندگی میکردند</dc:title>
  <dc:creator>Windows User</dc:creator>
  <cp:lastModifiedBy>Windows User</cp:lastModifiedBy>
  <cp:revision>3</cp:revision>
  <dcterms:created xsi:type="dcterms:W3CDTF">2022-05-15T04:01:26Z</dcterms:created>
  <dcterms:modified xsi:type="dcterms:W3CDTF">2022-05-15T05:42:32Z</dcterms:modified>
</cp:coreProperties>
</file>