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40" autoAdjust="0"/>
    <p:restoredTop sz="94660"/>
  </p:normalViewPr>
  <p:slideViewPr>
    <p:cSldViewPr snapToGrid="0">
      <p:cViewPr varScale="1">
        <p:scale>
          <a:sx n="55" d="100"/>
          <a:sy n="55" d="100"/>
        </p:scale>
        <p:origin x="96" y="4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9820E59B-0717-4D73-A044-C3B1AFAA076F}" type="datetimeFigureOut">
              <a:rPr lang="en-US" smtClean="0"/>
              <a:t>5/15/2022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3C9C728C-C4BE-481B-B0F6-503AE4B55D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16946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0E59B-0717-4D73-A044-C3B1AFAA076F}" type="datetimeFigureOut">
              <a:rPr lang="en-US" smtClean="0"/>
              <a:t>5/15/2022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C728C-C4BE-481B-B0F6-503AE4B55D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13820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0E59B-0717-4D73-A044-C3B1AFAA076F}" type="datetimeFigureOut">
              <a:rPr lang="en-US" smtClean="0"/>
              <a:t>5/15/2022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C728C-C4BE-481B-B0F6-503AE4B55D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543437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0E59B-0717-4D73-A044-C3B1AFAA076F}" type="datetimeFigureOut">
              <a:rPr lang="en-US" smtClean="0"/>
              <a:t>5/15/2022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C728C-C4BE-481B-B0F6-503AE4B55D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05307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0E59B-0717-4D73-A044-C3B1AFAA076F}" type="datetimeFigureOut">
              <a:rPr lang="en-US" smtClean="0"/>
              <a:t>5/15/2022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C728C-C4BE-481B-B0F6-503AE4B55D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842327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0E59B-0717-4D73-A044-C3B1AFAA076F}" type="datetimeFigureOut">
              <a:rPr lang="en-US" smtClean="0"/>
              <a:t>5/15/2022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C728C-C4BE-481B-B0F6-503AE4B55D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040430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0E59B-0717-4D73-A044-C3B1AFAA076F}" type="datetimeFigureOut">
              <a:rPr lang="en-US" smtClean="0"/>
              <a:t>5/15/2022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C728C-C4BE-481B-B0F6-503AE4B55D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372631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9820E59B-0717-4D73-A044-C3B1AFAA076F}" type="datetimeFigureOut">
              <a:rPr lang="en-US" smtClean="0"/>
              <a:t>5/15/2022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C728C-C4BE-481B-B0F6-503AE4B55D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645910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9820E59B-0717-4D73-A044-C3B1AFAA076F}" type="datetimeFigureOut">
              <a:rPr lang="en-US" smtClean="0"/>
              <a:t>5/15/2022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C728C-C4BE-481B-B0F6-503AE4B55D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43394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0E59B-0717-4D73-A044-C3B1AFAA076F}" type="datetimeFigureOut">
              <a:rPr lang="en-US" smtClean="0"/>
              <a:t>5/15/2022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C728C-C4BE-481B-B0F6-503AE4B55D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3284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0E59B-0717-4D73-A044-C3B1AFAA076F}" type="datetimeFigureOut">
              <a:rPr lang="en-US" smtClean="0"/>
              <a:t>5/15/2022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C728C-C4BE-481B-B0F6-503AE4B55D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10959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0E59B-0717-4D73-A044-C3B1AFAA076F}" type="datetimeFigureOut">
              <a:rPr lang="en-US" smtClean="0"/>
              <a:t>5/15/2022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C728C-C4BE-481B-B0F6-503AE4B55D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90601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0E59B-0717-4D73-A044-C3B1AFAA076F}" type="datetimeFigureOut">
              <a:rPr lang="en-US" smtClean="0"/>
              <a:t>5/15/2022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C728C-C4BE-481B-B0F6-503AE4B55D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5639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0E59B-0717-4D73-A044-C3B1AFAA076F}" type="datetimeFigureOut">
              <a:rPr lang="en-US" smtClean="0"/>
              <a:t>5/15/2022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C728C-C4BE-481B-B0F6-503AE4B55D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50286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0E59B-0717-4D73-A044-C3B1AFAA076F}" type="datetimeFigureOut">
              <a:rPr lang="en-US" smtClean="0"/>
              <a:t>5/15/2022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C728C-C4BE-481B-B0F6-503AE4B55D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28479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0E59B-0717-4D73-A044-C3B1AFAA076F}" type="datetimeFigureOut">
              <a:rPr lang="en-US" smtClean="0"/>
              <a:t>5/15/2022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C728C-C4BE-481B-B0F6-503AE4B55D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06415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0E59B-0717-4D73-A044-C3B1AFAA076F}" type="datetimeFigureOut">
              <a:rPr lang="en-US" smtClean="0"/>
              <a:t>5/15/2022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C728C-C4BE-481B-B0F6-503AE4B55D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7645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9820E59B-0717-4D73-A044-C3B1AFAA076F}" type="datetimeFigureOut">
              <a:rPr lang="en-US" smtClean="0"/>
              <a:t>5/15/2022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3C9C728C-C4BE-481B-B0F6-503AE4B55D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96759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  <p:sldLayoutId id="2147483709" r:id="rId13"/>
    <p:sldLayoutId id="2147483710" r:id="rId14"/>
    <p:sldLayoutId id="2147483711" r:id="rId15"/>
    <p:sldLayoutId id="2147483712" r:id="rId16"/>
    <p:sldLayoutId id="2147483713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a-IR" dirty="0" smtClean="0"/>
              <a:t>روزی سه ستاره زندگی میکردند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5-Point Star 3"/>
          <p:cNvSpPr/>
          <p:nvPr/>
        </p:nvSpPr>
        <p:spPr>
          <a:xfrm>
            <a:off x="1288473" y="457200"/>
            <a:ext cx="1246909" cy="1122218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5-Point Star 4"/>
          <p:cNvSpPr/>
          <p:nvPr/>
        </p:nvSpPr>
        <p:spPr>
          <a:xfrm>
            <a:off x="8811490" y="1579418"/>
            <a:ext cx="1094509" cy="997527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5-Point Star 5"/>
          <p:cNvSpPr/>
          <p:nvPr/>
        </p:nvSpPr>
        <p:spPr>
          <a:xfrm>
            <a:off x="3916423" y="2273665"/>
            <a:ext cx="1066800" cy="921327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266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ان ها داشتند  بازی میکردند که یکع دفعه  یکی از ستاره ها خورد زمین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5-Point Star 3"/>
          <p:cNvSpPr/>
          <p:nvPr/>
        </p:nvSpPr>
        <p:spPr>
          <a:xfrm>
            <a:off x="10023231" y="1828800"/>
            <a:ext cx="1565031" cy="1934308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5-Point Star 4"/>
          <p:cNvSpPr/>
          <p:nvPr/>
        </p:nvSpPr>
        <p:spPr>
          <a:xfrm>
            <a:off x="4607169" y="3165231"/>
            <a:ext cx="1424354" cy="1406769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5-Point Star 5"/>
          <p:cNvSpPr/>
          <p:nvPr/>
        </p:nvSpPr>
        <p:spPr>
          <a:xfrm>
            <a:off x="1793631" y="2760785"/>
            <a:ext cx="1582615" cy="1617784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82480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اما  دوستانش دستش را گرفتند و او خوشحال شد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5-Point Star 3"/>
          <p:cNvSpPr/>
          <p:nvPr/>
        </p:nvSpPr>
        <p:spPr>
          <a:xfrm>
            <a:off x="6711459" y="5029200"/>
            <a:ext cx="1881554" cy="18288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5-Point Star 4"/>
          <p:cNvSpPr/>
          <p:nvPr/>
        </p:nvSpPr>
        <p:spPr>
          <a:xfrm>
            <a:off x="3692768" y="5020407"/>
            <a:ext cx="2250831" cy="1793631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5-Point Star 7"/>
          <p:cNvSpPr/>
          <p:nvPr/>
        </p:nvSpPr>
        <p:spPr>
          <a:xfrm>
            <a:off x="5651988" y="5345723"/>
            <a:ext cx="1213338" cy="11430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Heart 9"/>
          <p:cNvSpPr/>
          <p:nvPr/>
        </p:nvSpPr>
        <p:spPr>
          <a:xfrm>
            <a:off x="3870078" y="1512277"/>
            <a:ext cx="4677508" cy="3833446"/>
          </a:xfrm>
          <a:prstGeom prst="hear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0421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101</TotalTime>
  <Words>28</Words>
  <Application>Microsoft Office PowerPoint</Application>
  <PresentationFormat>Widescreen</PresentationFormat>
  <Paragraphs>3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Century Gothic</vt:lpstr>
      <vt:lpstr>Times New Roman</vt:lpstr>
      <vt:lpstr>Wingdings 3</vt:lpstr>
      <vt:lpstr>Ion Boardroom</vt:lpstr>
      <vt:lpstr>روزی سه ستاره زندگی میکردند</vt:lpstr>
      <vt:lpstr>ان ها داشتند  بازی میکردند که یکع دفعه  یکی از ستاره ها خورد زمین </vt:lpstr>
      <vt:lpstr>اما  دوستانش دستش را گرفتند و او خوشحال شد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روزی سه ستاره زندگی میکردند</dc:title>
  <dc:creator>Windows User</dc:creator>
  <cp:lastModifiedBy>Windows User</cp:lastModifiedBy>
  <cp:revision>3</cp:revision>
  <dcterms:created xsi:type="dcterms:W3CDTF">2022-05-15T04:01:26Z</dcterms:created>
  <dcterms:modified xsi:type="dcterms:W3CDTF">2022-05-15T05:42:32Z</dcterms:modified>
</cp:coreProperties>
</file>