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BCFA-178A-4D44-89C0-F4D684ECB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5DDE7-AEE2-4CB6-B598-D0BB36D43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84FC6-6A6C-4D7B-97BD-A691BFD3E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CD431-65E6-467F-955D-B9D512F3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0D69-C692-46B5-809E-B06E8A1B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6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8598-AFB2-487F-AEAA-BD69820F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4360C-00F6-4FCD-BBB3-0C452DB2B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8E45F-B659-4496-915D-7EFBF385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33478-4660-4A32-8273-DF56F6C0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1F3D-580E-4578-A366-869485F8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29557-6B46-4843-ACB9-2EF514A8D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85E41-F9DC-46C8-A0FD-8DB2F3AC7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84407-DAF8-43AE-897A-797F4F1B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75F6D-CF89-45E3-AB56-2B909AC9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BDE04-9213-4C7C-8C2E-B575D7D6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E6E4C-E35F-46F5-B9C0-6FC66CBE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3FE14-64BA-493A-A440-DD61F3778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B7EB0-79E6-4DE3-94E4-FC1469E71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F2610-CB8B-4572-8FCC-F068096BC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DD4DD-12FE-429F-B051-94C9B84E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8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92A3-D847-46F2-B2A0-4FE0FB08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C8C3D-337B-4825-A88E-76CB82D41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EA497-D38F-46AF-9AA7-A8100DC9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FF42C-D127-4C8F-BE79-68AEE8ED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C54F7-965C-46A1-9613-9FF6727B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4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742B-17FC-4344-B5D2-9F5CDA8D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5F2E7-6DC4-4428-B460-28EC35BEC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0DDBB-C3D9-4948-BE43-8BC151444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18F5C-3472-4ED6-9952-37638E22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1942D-0E2A-4983-8CE5-07FD1B0E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89422-55AB-4824-8778-7A817D2F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6E3A5-29F7-4BB4-ABC2-E4B48F36F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5E718-885A-48E5-ADE7-1C9EAD286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E8BC4-3458-4294-8B25-797ED712B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3F30D-18C2-4303-9718-99B64132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838D0-BC76-45A2-8C3E-97680A8E9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D95AD1-07B9-4EFE-B75B-68232F2B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BAF55E-140F-4595-81FF-985ADCED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25924-C24A-426C-B056-F40F5C271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D42-A6B0-4153-9A30-06B37A6D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182443-B087-476D-9F7F-282AFD9D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8FAE5-1F02-4211-94D2-B832DC2E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ADFF-8B42-472F-953F-DE395B49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E25B0-6342-43A3-9061-5A4089D6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E4794C-B642-4C15-94DE-1710AA3A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CC70B-2705-4C69-ACD9-BD3DB614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3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92C65-75A7-433B-873A-C18DE4841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772D7-E39D-4A55-BC29-D74100E3E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F04541-9D5D-43FC-BD21-DFC03CDFD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5D0A8-D9DE-49BC-8A36-FBD247D9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2A170-6C24-41CF-9B2E-2AD953206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01658-01FC-4E56-86E3-CF2544E7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98EB-A88C-4EA2-970D-435F8EEC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5F18BF-94FA-478E-844C-BE18E7E07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6BC55-4647-468B-B317-905AFB7CE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DEB54-B073-4802-AACF-E8A0F996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396EF-E623-4847-9143-B6FC129C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8781-0418-4853-88EE-DA4C5D59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5916ED-F4BA-4C51-B09A-0DEA6A60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B7E25-F637-4950-8849-AD21E0BDC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65654-21C4-4148-9B0D-B06039699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EB43-6397-418A-95F2-F2AA0127762B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6DA7A-1876-481A-AE98-4760C7CCE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745B-A1C7-4362-868E-506342D21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E184-FE72-4E82-ABF3-EB73DC8D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2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05FA4-CF15-4985-B7E1-EF80D5EC6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B52CB-B7D3-4058-9D4B-608170333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05F22B-FDEA-4737-BD7B-B0CEC1420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miley Face 5">
            <a:extLst>
              <a:ext uri="{FF2B5EF4-FFF2-40B4-BE49-F238E27FC236}">
                <a16:creationId xmlns:a16="http://schemas.microsoft.com/office/drawing/2014/main" id="{7066047F-97F2-40B2-8B25-01BF6AE826B9}"/>
              </a:ext>
            </a:extLst>
          </p:cNvPr>
          <p:cNvSpPr/>
          <p:nvPr/>
        </p:nvSpPr>
        <p:spPr>
          <a:xfrm>
            <a:off x="96982" y="1600200"/>
            <a:ext cx="2854036" cy="2646218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10D53096-250F-4D2A-A073-49741CB62044}"/>
              </a:ext>
            </a:extLst>
          </p:cNvPr>
          <p:cNvSpPr/>
          <p:nvPr/>
        </p:nvSpPr>
        <p:spPr>
          <a:xfrm>
            <a:off x="3934691" y="3089419"/>
            <a:ext cx="3034145" cy="264621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miley Face 7">
            <a:extLst>
              <a:ext uri="{FF2B5EF4-FFF2-40B4-BE49-F238E27FC236}">
                <a16:creationId xmlns:a16="http://schemas.microsoft.com/office/drawing/2014/main" id="{4BD23027-8660-4684-8EEE-E9FA9195ACCD}"/>
              </a:ext>
            </a:extLst>
          </p:cNvPr>
          <p:cNvSpPr/>
          <p:nvPr/>
        </p:nvSpPr>
        <p:spPr>
          <a:xfrm>
            <a:off x="7523018" y="855590"/>
            <a:ext cx="4419600" cy="4135437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5D42CA-E43D-4C96-B551-37087C872FA3}"/>
              </a:ext>
            </a:extLst>
          </p:cNvPr>
          <p:cNvSpPr txBox="1"/>
          <p:nvPr/>
        </p:nvSpPr>
        <p:spPr>
          <a:xfrm>
            <a:off x="1191491" y="665018"/>
            <a:ext cx="6747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روزی از روز ها زحل به مشتری گفت بیا با من بازی کن . اما مشتری قبول نکرد . خورشید به مشتری گفت با زحل بازی کن چون زحل دوست خوبی است . مشتری و زحل دیگر با هم دست بودند                             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AC2CAFB1-627D-4AF5-ABFC-B90B0D103BCC}"/>
              </a:ext>
            </a:extLst>
          </p:cNvPr>
          <p:cNvSpPr/>
          <p:nvPr/>
        </p:nvSpPr>
        <p:spPr>
          <a:xfrm>
            <a:off x="1104161" y="4290295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46DB29DA-DF25-4129-92E9-C41808A86F87}"/>
              </a:ext>
            </a:extLst>
          </p:cNvPr>
          <p:cNvSpPr/>
          <p:nvPr/>
        </p:nvSpPr>
        <p:spPr>
          <a:xfrm>
            <a:off x="1802227" y="4398818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DF688E8F-052D-44A7-B384-EAD81D1E1A7C}"/>
              </a:ext>
            </a:extLst>
          </p:cNvPr>
          <p:cNvSpPr/>
          <p:nvPr/>
        </p:nvSpPr>
        <p:spPr>
          <a:xfrm>
            <a:off x="1284839" y="4725269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5492972B-628D-4DF5-832E-018D5D2E8726}"/>
              </a:ext>
            </a:extLst>
          </p:cNvPr>
          <p:cNvSpPr/>
          <p:nvPr/>
        </p:nvSpPr>
        <p:spPr>
          <a:xfrm>
            <a:off x="1616212" y="5218827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3AE2B26A-0600-45F8-9E6A-EBFDCD1532F7}"/>
              </a:ext>
            </a:extLst>
          </p:cNvPr>
          <p:cNvSpPr/>
          <p:nvPr/>
        </p:nvSpPr>
        <p:spPr>
          <a:xfrm>
            <a:off x="2133600" y="5252901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168E9811-8E89-496D-A460-538FCD49A211}"/>
              </a:ext>
            </a:extLst>
          </p:cNvPr>
          <p:cNvSpPr/>
          <p:nvPr/>
        </p:nvSpPr>
        <p:spPr>
          <a:xfrm>
            <a:off x="961870" y="5154098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889831DE-D241-4A18-9A67-B1F3C553DF4F}"/>
              </a:ext>
            </a:extLst>
          </p:cNvPr>
          <p:cNvSpPr/>
          <p:nvPr/>
        </p:nvSpPr>
        <p:spPr>
          <a:xfrm>
            <a:off x="574396" y="4802855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F61A189B-D2B0-4C60-A508-7F9B5AA69A11}"/>
              </a:ext>
            </a:extLst>
          </p:cNvPr>
          <p:cNvSpPr/>
          <p:nvPr/>
        </p:nvSpPr>
        <p:spPr>
          <a:xfrm>
            <a:off x="2462249" y="4781164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3ACC3B32-12CC-47CD-8A26-0DCAA40347E7}"/>
              </a:ext>
            </a:extLst>
          </p:cNvPr>
          <p:cNvSpPr/>
          <p:nvPr/>
        </p:nvSpPr>
        <p:spPr>
          <a:xfrm>
            <a:off x="549753" y="4258270"/>
            <a:ext cx="517388" cy="404037"/>
          </a:xfrm>
          <a:prstGeom prst="hear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59259E-6 L -0.04714 0.241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7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-0.08803 -0.2215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1" y="-1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8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Computer</dc:creator>
  <cp:lastModifiedBy>My Computer</cp:lastModifiedBy>
  <cp:revision>1</cp:revision>
  <dcterms:created xsi:type="dcterms:W3CDTF">2022-05-15T05:18:07Z</dcterms:created>
  <dcterms:modified xsi:type="dcterms:W3CDTF">2022-05-15T05:18:25Z</dcterms:modified>
</cp:coreProperties>
</file>