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8701-6F29-4276-AE18-96216FD9080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088C-BAD6-4A97-BB09-1B1BC08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62" y="194027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3680178"/>
            <a:ext cx="3443111" cy="2754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5733" y="1110243"/>
            <a:ext cx="635917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 smtClean="0">
                <a:solidFill>
                  <a:srgbClr val="00B050"/>
                </a:solidFill>
                <a:cs typeface="B Setareh" panose="00000400000000000000" pitchFamily="2" charset="-78"/>
              </a:rPr>
              <a:t>به نام خدا</a:t>
            </a:r>
          </a:p>
          <a:p>
            <a:endParaRPr lang="fa-IR" sz="4800" dirty="0" smtClean="0">
              <a:solidFill>
                <a:srgbClr val="00B050"/>
              </a:solidFill>
              <a:cs typeface="B Setareh" panose="00000400000000000000" pitchFamily="2" charset="-78"/>
            </a:endParaRPr>
          </a:p>
          <a:p>
            <a:r>
              <a:rPr lang="fa-IR" sz="4800" dirty="0" smtClean="0">
                <a:solidFill>
                  <a:srgbClr val="00B050"/>
                </a:solidFill>
                <a:cs typeface="B Setareh" panose="00000400000000000000" pitchFamily="2" charset="-78"/>
              </a:rPr>
              <a:t>داستان دوستی پروانه و زنبور</a:t>
            </a:r>
          </a:p>
          <a:p>
            <a:endParaRPr lang="fa-IR" sz="4800" dirty="0">
              <a:solidFill>
                <a:srgbClr val="00B050"/>
              </a:solidFill>
              <a:cs typeface="B Setareh" panose="00000400000000000000" pitchFamily="2" charset="-78"/>
            </a:endParaRPr>
          </a:p>
          <a:p>
            <a:r>
              <a:rPr lang="fa-IR" sz="4800" dirty="0" smtClean="0">
                <a:solidFill>
                  <a:srgbClr val="00B050"/>
                </a:solidFill>
                <a:cs typeface="B Setareh" panose="00000400000000000000" pitchFamily="2" charset="-78"/>
              </a:rPr>
              <a:t> تهیه کننده : دینا فیضی </a:t>
            </a:r>
          </a:p>
          <a:p>
            <a:endParaRPr lang="en-US" sz="48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1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754" l="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" y="-106017"/>
            <a:ext cx="12361333" cy="837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67">
                        <a14:foregroundMark x1="70333" y1="25667" x2="66667" y2="27667"/>
                        <a14:foregroundMark x1="83000" y1="26333" x2="77667" y2="26000"/>
                        <a14:foregroundMark x1="89000" y1="37333" x2="87333" y2="32000"/>
                        <a14:foregroundMark x1="85333" y1="46667" x2="85667" y2="42000"/>
                        <a14:foregroundMark x1="81333" y1="53333" x2="80667" y2="49333"/>
                        <a14:foregroundMark x1="69333" y1="80000" x2="69667" y2="78000"/>
                        <a14:foregroundMark x1="77667" y1="79333" x2="79333" y2="76667"/>
                        <a14:foregroundMark x1="82000" y1="72667" x2="83000" y2="68000"/>
                        <a14:foregroundMark x1="80333" y1="63000" x2="82667" y2="61667"/>
                        <a14:foregroundMark x1="36000" y1="83667" x2="38667" y2="82667"/>
                        <a14:foregroundMark x1="42333" y1="84000" x2="46000" y2="81000"/>
                        <a14:foregroundMark x1="32000" y1="78667" x2="33333" y2="75667"/>
                        <a14:foregroundMark x1="22667" y1="60333" x2="25333" y2="58333"/>
                        <a14:foregroundMark x1="17333" y1="56667" x2="18667" y2="53333"/>
                        <a14:foregroundMark x1="12667" y1="48333" x2="15000" y2="41000"/>
                        <a14:foregroundMark x1="18667" y1="39333" x2="20333" y2="3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3759200"/>
            <a:ext cx="2065868" cy="188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485322"/>
            <a:ext cx="2179154" cy="1921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9918" y="205860"/>
            <a:ext cx="730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پروانه وارد مزرعه شد  وروی گل ها پرواز کرد ناگهان زنبور هم وارد مزرعه شد وبا پروانه دوست شد.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76 -0.33334 L 0.83476 -0.33334 C 0.83346 -0.33519 0.82812 -0.34421 0.82539 -0.34653 C 0.82252 -0.34908 0.81797 -0.34908 0.81523 -0.34977 C 0.81341 -0.35023 0.81159 -0.35093 0.80963 -0.35139 C 0.80469 -0.3507 0.80026 -0.35278 0.79674 -0.34653 C 0.7957 -0.34468 0.79492 -0.34213 0.79401 -0.34005 C 0.79219 -0.33056 0.79427 -0.33935 0.79023 -0.33009 C 0.78255 -0.3125 0.7901 -0.32662 0.78372 -0.31528 C 0.7806 -0.29861 0.78541 -0.32454 0.7819 -0.30371 C 0.78138 -0.30046 0.78073 -0.29722 0.78008 -0.29398 C 0.77982 -0.29236 0.77942 -0.29074 0.77916 -0.28889 C 0.77877 -0.28681 0.77864 -0.28449 0.77825 -0.28241 C 0.77773 -0.27963 0.77695 -0.27685 0.7763 -0.27408 C 0.77565 -0.27084 0.77565 -0.26713 0.77448 -0.26435 C 0.77396 -0.26273 0.77317 -0.26111 0.77265 -0.25926 C 0.77187 -0.25671 0.77148 -0.25371 0.77083 -0.25116 C 0.76927 -0.24491 0.76914 -0.24491 0.76706 -0.23959 C 0.76679 -0.2375 0.76653 -0.23519 0.76614 -0.2331 C 0.76562 -0.22963 0.76484 -0.22639 0.76432 -0.22315 L 0.76341 -0.21644 C 0.76315 -0.20834 0.76289 -0.2 0.7625 -0.1919 C 0.76198 -0.18241 0.76146 -0.18056 0.76067 -0.17199 C 0.75937 -0.15996 0.76081 -0.16528 0.75781 -0.15718 C 0.7582 -0.15232 0.75833 -0.14746 0.75872 -0.14236 C 0.75898 -0.14074 0.7595 -0.13935 0.75963 -0.1375 C 0.76015 -0.1338 0.76028 -0.12986 0.76067 -0.12593 C 0.76081 -0.12384 0.7612 -0.12153 0.76159 -0.11945 C 0.76211 -0.11621 0.76341 -0.10949 0.76341 -0.10949 C 0.76393 -0.09144 0.76523 -0.07338 0.76341 -0.05533 C 0.76315 -0.05324 0.76211 -0.05185 0.76159 -0.05023 C 0.76185 -0.04213 0.76263 -0.0338 0.7625 -0.0257 C 0.76237 -0.02153 0.7612 -0.01806 0.76067 -0.01412 C 0.76028 -0.01181 0.75989 -0.00972 0.75963 -0.00741 C 0.75924 -0.00371 0.75924 0.00023 0.75872 0.00393 C 0.75859 0.00579 0.75807 0.00717 0.75781 0.00903 C 0.75755 0.01088 0.75651 0.02129 0.75599 0.02384 C 0.7556 0.02569 0.75469 0.02685 0.75416 0.0287 C 0.75364 0.03032 0.75364 0.03217 0.75325 0.03356 C 0.75247 0.03611 0.7513 0.03796 0.75039 0.04028 C 0.74974 0.0419 0.74935 0.04375 0.74857 0.04514 C 0.74778 0.04653 0.74674 0.04745 0.74583 0.04838 C 0.74492 0.05347 0.74505 0.05416 0.74297 0.05833 C 0.74219 0.06018 0.74101 0.06134 0.74023 0.06319 C 0.73919 0.06574 0.73854 0.06898 0.7375 0.07153 C 0.73242 0.0831 0.73541 0.07361 0.73008 0.0831 C 0.72903 0.08495 0.72825 0.0875 0.72734 0.08958 C 0.72461 0.09537 0.72487 0.09375 0.72174 0.09791 C 0.72044 0.09954 0.7194 0.10139 0.71797 0.10278 C 0.71719 0.1037 0.71614 0.1037 0.71523 0.1044 C 0.71002 0.10787 0.71172 0.10648 0.70781 0.11111 C 0.70195 0.11041 0.69609 0.11018 0.69023 0.10926 C 0.68672 0.10879 0.68607 0.10694 0.68281 0.1044 C 0.67838 0.10092 0.68151 0.10486 0.6763 0.09954 C 0.67448 0.09745 0.67291 0.09421 0.67083 0.09282 L 0.66523 0.08958 C 0.66341 0.08842 0.66159 0.08727 0.65963 0.08634 C 0.65755 0.08518 0.65534 0.08426 0.65325 0.0831 C 0.65013 0.08102 0.647 0.0787 0.64401 0.07639 C 0.64245 0.07523 0.64088 0.07384 0.63932 0.07315 C 0.6375 0.07222 0.63463 0.07129 0.63281 0.06991 C 0.62773 0.06597 0.63021 0.06736 0.62539 0.06157 C 0.62396 0.05995 0.62239 0.05833 0.62083 0.05671 C 0.62018 0.0544 0.61992 0.05185 0.61901 0.05 C 0.61797 0.04838 0.6164 0.04791 0.61523 0.04676 C 0.61432 0.04583 0.61328 0.04491 0.6125 0.04352 C 0.60065 0.02245 0.61679 0.04653 0.60416 0.03032 C 0.6013 0.02662 0.59831 0.02315 0.59583 0.01875 C 0.59453 0.01666 0.59349 0.01412 0.59206 0.01227 C 0.59101 0.01088 0.58945 0.01041 0.58841 0.00903 C 0.58567 0.00486 0.58359 -0.00023 0.58099 -0.00417 C 0.57956 -0.00625 0.57786 -0.00741 0.5763 -0.00926 C 0.57448 -0.01134 0.57291 -0.01459 0.57083 -0.01574 C 0.56992 -0.01621 0.56888 -0.01644 0.56797 -0.01736 C 0.56302 -0.02269 0.55807 -0.02801 0.55325 -0.0338 C 0.54375 -0.04491 0.54804 -0.04236 0.54114 -0.04537 C 0.53164 -0.05648 0.54739 -0.03843 0.53372 -0.05185 C 0.53242 -0.05324 0.53125 -0.05533 0.53008 -0.05695 C 0.52942 -0.05857 0.52916 -0.06088 0.52825 -0.06181 C 0.52656 -0.06366 0.52265 -0.06505 0.52265 -0.06505 C 0.52174 -0.06783 0.52122 -0.0713 0.51992 -0.07338 C 0.51888 -0.07477 0.51732 -0.07408 0.51614 -0.075 C 0.51484 -0.07616 0.51354 -0.07801 0.5125 -0.07986 C 0.50976 -0.08472 0.51172 -0.08565 0.50781 -0.0882 C 0.50547 -0.08982 0.50039 -0.09144 0.50039 -0.09144 C 0.49974 -0.09306 0.49909 -0.09468 0.49857 -0.0963 C 0.49791 -0.09861 0.49752 -0.10093 0.49674 -0.10301 C 0.49596 -0.10486 0.49505 -0.10648 0.49388 -0.10787 C 0.4776 -0.12917 0.48281 -0.12546 0.47357 -0.13102 C 0.47239 -0.12755 0.47018 -0.125 0.46992 -0.12107 C 0.46849 -0.10695 0.46914 -0.11459 0.46797 -0.09815 C 0.46745 -0.08056 0.46719 -0.06296 0.46614 -0.04537 C 0.46588 -0.04144 0.46536 -0.03727 0.46432 -0.0338 C 0.46224 -0.02685 0.45937 -0.0206 0.4569 -0.01412 C 0.4526 -0.01528 0.44817 -0.01574 0.44388 -0.01736 C 0.44179 -0.01829 0.43047 -0.02546 0.42825 -0.02732 C 0.42474 -0.02986 0.42135 -0.03241 0.41797 -0.03542 C 0.40586 -0.04699 0.41901 -0.0382 0.4069 -0.04537 C 0.40534 -0.04746 0.40364 -0.04954 0.40221 -0.05185 C 0.39909 -0.05764 0.40156 -0.05556 0.39948 -0.06181 C 0.3987 -0.06412 0.39765 -0.06621 0.39674 -0.06852 C 0.39101 -0.08056 0.38711 -0.08959 0.38099 -0.09977 C 0.3789 -0.10301 0.37656 -0.10602 0.37448 -0.10949 C 0.37344 -0.11158 0.37278 -0.11412 0.37174 -0.11621 C 0.36992 -0.11968 0.36797 -0.12269 0.36614 -0.12593 C 0.36432 -0.1294 0.36276 -0.13334 0.36054 -0.13588 C 0.35963 -0.13704 0.35872 -0.13796 0.35781 -0.13912 C 0.35677 -0.14074 0.35612 -0.14283 0.35508 -0.14421 C 0.35429 -0.14514 0.34909 -0.14722 0.34857 -0.14746 C 0.34726 -0.14861 0.34609 -0.14954 0.34492 -0.1507 C 0.34297 -0.15278 0.3414 -0.15579 0.33932 -0.15718 C 0.3362 -0.15949 0.3332 -0.1625 0.33008 -0.16389 C 0.32044 -0.16806 0.32513 -0.16597 0.31614 -0.17037 C 0.31393 -0.16945 0.31172 -0.16875 0.30963 -0.16713 C 0.30859 -0.16644 0.30794 -0.16482 0.3069 -0.16389 C 0.30547 -0.1625 0.30377 -0.16158 0.30221 -0.16065 C 0.29909 -0.15209 0.30208 -0.15834 0.29674 -0.15232 C 0.28802 -0.14259 0.29935 -0.15162 0.28554 -0.14236 C 0.27786 -0.12709 0.26823 -0.11435 0.2625 -0.0963 C 0.2612 -0.09259 0.25989 -0.08889 0.25872 -0.08496 C 0.25833 -0.08334 0.25807 -0.08171 0.25781 -0.07986 C 0.25716 -0.07546 0.25664 -0.07107 0.25599 -0.06667 C 0.25547 -0.06343 0.25416 -0.05695 0.25416 -0.05695 C 0.25299 -0.03866 0.25403 -0.04676 0.2513 -0.03218 C 0.25104 -0.03056 0.2513 -0.02778 0.25039 -0.02732 L 0.24674 -0.0257 C 0.24271 -0.02616 0.23854 -0.02546 0.23463 -0.02732 C 0.23359 -0.02778 0.23359 -0.03079 0.23281 -0.03218 C 0.23203 -0.03357 0.23086 -0.03426 0.23008 -0.03542 C 0.22864 -0.0375 0.22773 -0.04005 0.2263 -0.04213 C 0.22304 -0.04676 0.21614 -0.05533 0.21614 -0.05533 C 0.2138 -0.0757 0.21601 -0.06158 0.20312 -0.09468 C 0.20104 -0.10023 0.19883 -0.10579 0.19674 -0.11111 C 0.19544 -0.11435 0.1944 -0.11806 0.19297 -0.12107 L 0.18932 -0.1294 C 0.18346 -0.16019 0.18841 -0.13542 0.16146 -0.20162 C 0.15859 -0.20903 0.15442 -0.21505 0.15221 -0.22315 C 0.14974 -0.23241 0.14726 -0.24167 0.14479 -0.25116 C 0.1444 -0.25278 0.1444 -0.25463 0.14388 -0.25602 C 0.12942 -0.29977 0.14114 -0.26412 0.13099 -0.28889 C 0.12995 -0.29144 0.12942 -0.29468 0.12812 -0.29722 C 0.12721 -0.29931 0.12565 -0.30046 0.12448 -0.30209 C 0.1207 -0.30764 0.11706 -0.3132 0.11341 -0.31852 C 0.11002 -0.32361 0.10664 -0.32847 0.10312 -0.33334 C 0.10078 -0.33681 0.09765 -0.33889 0.09583 -0.34329 C 0.09245 -0.35116 0.0944 -0.34908 0.09023 -0.35139 C 0.08528 -0.35093 0.08021 -0.35209 0.07539 -0.34977 C 0.06315 -0.34398 0.0651 -0.3419 0.05872 -0.33171 C 0.0569 -0.32894 0.05521 -0.3257 0.05312 -0.32361 C 0.05091 -0.3213 0.04817 -0.3206 0.0457 -0.31852 C 0.03138 -0.30625 0.02474 -0.29931 0.01237 -0.27917 C 0.00924 -0.27384 0.00703 -0.26667 0.00403 -0.26088 C 0.00312 -0.25926 -0.00091 -0.2544 -0.00235 -0.25278 C -0.01133 -0.22639 0.00338 -0.26898 -0.01068 -0.2331 C -0.01992 -0.20972 -0.02995 -0.18727 -0.03763 -0.16227 C -0.04128 -0.15023 -0.04414 -0.13704 -0.0487 -0.12593 C -0.06641 -0.08264 -0.05104 -0.12222 -0.05794 -0.10139 C -0.05938 -0.09676 -0.0612 -0.09259 -0.06263 -0.0882 C -0.06302 -0.08658 -0.06302 -0.08472 -0.06354 -0.08334 C -0.06849 -0.06551 -0.06406 -0.08357 -0.06901 -0.06852 C -0.06953 -0.0669 -0.07943 -0.03195 -0.08386 -0.0257 C -0.08542 -0.02338 -0.08698 -0.0213 -0.08854 -0.01898 C -0.08946 -0.01759 -0.09024 -0.01551 -0.09128 -0.01412 C -0.09453 -0.00996 -0.09831 -0.00695 -0.10143 -0.00255 C -0.10638 0.00416 -0.11068 0.0118 -0.11537 0.01875 C -0.11875 0.02384 -0.12214 0.0287 -0.12552 0.03356 C -0.12669 0.03541 -0.12839 0.03634 -0.1293 0.03866 C -0.13177 0.04514 -0.13073 0.04398 -0.13568 0.04838 C -0.14154 0.0537 -0.1388 0.05023 -0.14401 0.05347 C -0.16328 0.06481 -0.13685 0.05046 -0.15235 0.05833 C -0.15339 0.05879 -0.1543 0.05949 -0.15521 0.05995 C -0.15638 0.06065 -0.15768 0.06111 -0.15886 0.06157 C -0.15977 0.06204 -0.16159 0.06319 -0.16159 0.06319 L -0.16159 0.06319 " pathEditMode="relative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B Setareh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salmanfarsi</dc:creator>
  <cp:lastModifiedBy>salmanfarsi</cp:lastModifiedBy>
  <cp:revision>6</cp:revision>
  <dcterms:created xsi:type="dcterms:W3CDTF">2022-05-10T20:21:31Z</dcterms:created>
  <dcterms:modified xsi:type="dcterms:W3CDTF">2022-05-15T09:52:00Z</dcterms:modified>
</cp:coreProperties>
</file>