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>
        <p:scale>
          <a:sx n="64" d="100"/>
          <a:sy n="64" d="100"/>
        </p:scale>
        <p:origin x="4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63F2-AC0F-4C13-AF79-76E21AB5CC89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5667-3915-4353-BF8D-AEF04843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459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63F2-AC0F-4C13-AF79-76E21AB5CC89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5667-3915-4353-BF8D-AEF04843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14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63F2-AC0F-4C13-AF79-76E21AB5CC89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5667-3915-4353-BF8D-AEF04843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61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63F2-AC0F-4C13-AF79-76E21AB5CC89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5667-3915-4353-BF8D-AEF04843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665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63F2-AC0F-4C13-AF79-76E21AB5CC89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5667-3915-4353-BF8D-AEF04843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160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63F2-AC0F-4C13-AF79-76E21AB5CC89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5667-3915-4353-BF8D-AEF04843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86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63F2-AC0F-4C13-AF79-76E21AB5CC89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5667-3915-4353-BF8D-AEF04843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46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63F2-AC0F-4C13-AF79-76E21AB5CC89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5667-3915-4353-BF8D-AEF04843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374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63F2-AC0F-4C13-AF79-76E21AB5CC89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5667-3915-4353-BF8D-AEF04843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389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63F2-AC0F-4C13-AF79-76E21AB5CC89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5667-3915-4353-BF8D-AEF04843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267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63F2-AC0F-4C13-AF79-76E21AB5CC89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5667-3915-4353-BF8D-AEF04843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55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063F2-AC0F-4C13-AF79-76E21AB5CC89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A5667-3915-4353-BF8D-AEF04843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109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886" y="411453"/>
            <a:ext cx="3947291" cy="26542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1036" y="2714932"/>
            <a:ext cx="3333750" cy="37719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289154" y="1738560"/>
            <a:ext cx="475188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روزی غاز برای تفریح درجنگل ها </a:t>
            </a:r>
            <a:r>
              <a:rPr lang="fa-IR" sz="2000" dirty="0" smtClean="0"/>
              <a:t>پروا</a:t>
            </a:r>
            <a:r>
              <a:rPr lang="fa-IR" sz="2000" dirty="0" smtClean="0"/>
              <a:t>کرد</a:t>
            </a:r>
            <a:r>
              <a:rPr lang="fa-IR" sz="20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fa-IR" sz="2000" dirty="0" smtClean="0">
                <a:solidFill>
                  <a:srgbClr val="FF0000"/>
                </a:solidFill>
              </a:rPr>
              <a:t>در همین حین پروانه ای زیبا و براق</a:t>
            </a:r>
            <a:r>
              <a:rPr lang="fa-IR" sz="2000" dirty="0" smtClean="0">
                <a:solidFill>
                  <a:srgbClr val="FF0000"/>
                </a:solidFill>
              </a:rPr>
              <a:t> را دید </a:t>
            </a:r>
          </a:p>
          <a:p>
            <a:r>
              <a:rPr lang="fa-IR" sz="2000" dirty="0" smtClean="0">
                <a:solidFill>
                  <a:srgbClr val="FF0000"/>
                </a:solidFill>
              </a:rPr>
              <a:t>تصمیم گرفت برود و با ان پروانه ی زیبا دوست شود </a:t>
            </a:r>
          </a:p>
          <a:p>
            <a:r>
              <a:rPr lang="fa-IR" sz="2000" dirty="0" smtClean="0">
                <a:solidFill>
                  <a:srgbClr val="FF0000"/>
                </a:solidFill>
              </a:rPr>
              <a:t>کنارپروانه رفت و گفت سلام پروانه </a:t>
            </a:r>
          </a:p>
          <a:p>
            <a:r>
              <a:rPr lang="fa-IR" sz="2000" dirty="0" smtClean="0">
                <a:solidFill>
                  <a:srgbClr val="FF0000"/>
                </a:solidFill>
              </a:rPr>
              <a:t>من غاز هستم میای باهم پرواز کنیم ؟</a:t>
            </a:r>
          </a:p>
          <a:p>
            <a:r>
              <a:rPr lang="fa-IR" sz="2000" dirty="0" smtClean="0">
                <a:solidFill>
                  <a:srgbClr val="FF0000"/>
                </a:solidFill>
              </a:rPr>
              <a:t>پروانه گفت سلام غازعزیز حتما </a:t>
            </a:r>
          </a:p>
          <a:p>
            <a:r>
              <a:rPr lang="fa-IR" sz="2000" dirty="0" smtClean="0">
                <a:solidFill>
                  <a:srgbClr val="FF0000"/>
                </a:solidFill>
              </a:rPr>
              <a:t>غاز گفت پس بیا باهم پرواز کنیم </a:t>
            </a:r>
          </a:p>
          <a:p>
            <a:r>
              <a:rPr lang="fa-IR" sz="2000" dirty="0" smtClean="0">
                <a:solidFill>
                  <a:srgbClr val="FF0000"/>
                </a:solidFill>
              </a:rPr>
              <a:t>پروانه و غاز باهم پرواز کردند و بهشان خیلی خوش گذشت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657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9857 -3.33333E-6 L -0.22461 0.04005 C -0.18854 0.04908 -0.13411 0.05394 -0.07708 0.05394 C -0.01224 0.05394 0.03985 0.04908 0.07591 0.04005 L 0.25 -3.33333E-6 " pathEditMode="relative" rAng="0" ptsTypes="A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422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2.22222E-6 L 0.06705 0.04005 C 0.08099 0.04908 0.10195 0.05394 0.12395 0.05394 C 0.14895 0.05394 0.16901 0.04908 0.18294 0.04005 L 0.25 -2.22222E-6 " pathEditMode="relative" rAng="0" ptsTypes="AAAAA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65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Mehdi</dc:creator>
  <cp:lastModifiedBy>Mehdi</cp:lastModifiedBy>
  <cp:revision>5</cp:revision>
  <dcterms:created xsi:type="dcterms:W3CDTF">2022-05-20T11:47:31Z</dcterms:created>
  <dcterms:modified xsi:type="dcterms:W3CDTF">2022-05-20T12:31:58Z</dcterms:modified>
</cp:coreProperties>
</file>