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8E31-D4A7-4214-8A49-14481E54BD32}" type="datetimeFigureOut">
              <a:rPr lang="fa-IR" smtClean="0"/>
              <a:t>15/10/1443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9A116-1B9A-4FF1-90AB-A5DD297ED03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9002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8E31-D4A7-4214-8A49-14481E54BD32}" type="datetimeFigureOut">
              <a:rPr lang="fa-IR" smtClean="0"/>
              <a:t>15/10/1443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9A116-1B9A-4FF1-90AB-A5DD297ED03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8014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8E31-D4A7-4214-8A49-14481E54BD32}" type="datetimeFigureOut">
              <a:rPr lang="fa-IR" smtClean="0"/>
              <a:t>15/10/1443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9A116-1B9A-4FF1-90AB-A5DD297ED03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00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8E31-D4A7-4214-8A49-14481E54BD32}" type="datetimeFigureOut">
              <a:rPr lang="fa-IR" smtClean="0"/>
              <a:t>15/10/1443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9A116-1B9A-4FF1-90AB-A5DD297ED03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10065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8E31-D4A7-4214-8A49-14481E54BD32}" type="datetimeFigureOut">
              <a:rPr lang="fa-IR" smtClean="0"/>
              <a:t>15/10/1443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9A116-1B9A-4FF1-90AB-A5DD297ED03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98433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8E31-D4A7-4214-8A49-14481E54BD32}" type="datetimeFigureOut">
              <a:rPr lang="fa-IR" smtClean="0"/>
              <a:t>15/10/1443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9A116-1B9A-4FF1-90AB-A5DD297ED03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45751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8E31-D4A7-4214-8A49-14481E54BD32}" type="datetimeFigureOut">
              <a:rPr lang="fa-IR" smtClean="0"/>
              <a:t>15/10/1443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9A116-1B9A-4FF1-90AB-A5DD297ED03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3163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8E31-D4A7-4214-8A49-14481E54BD32}" type="datetimeFigureOut">
              <a:rPr lang="fa-IR" smtClean="0"/>
              <a:t>15/10/1443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9A116-1B9A-4FF1-90AB-A5DD297ED03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008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8E31-D4A7-4214-8A49-14481E54BD32}" type="datetimeFigureOut">
              <a:rPr lang="fa-IR" smtClean="0"/>
              <a:t>15/10/1443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9A116-1B9A-4FF1-90AB-A5DD297ED03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2105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8E31-D4A7-4214-8A49-14481E54BD32}" type="datetimeFigureOut">
              <a:rPr lang="fa-IR" smtClean="0"/>
              <a:t>15/10/1443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9A116-1B9A-4FF1-90AB-A5DD297ED03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4806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8E31-D4A7-4214-8A49-14481E54BD32}" type="datetimeFigureOut">
              <a:rPr lang="fa-IR" smtClean="0"/>
              <a:t>15/10/1443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9A116-1B9A-4FF1-90AB-A5DD297ED03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7480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28E31-D4A7-4214-8A49-14481E54BD32}" type="datetimeFigureOut">
              <a:rPr lang="fa-IR" smtClean="0"/>
              <a:t>15/10/1443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9A116-1B9A-4FF1-90AB-A5DD297ED03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5639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sosceles Triangle 5">
            <a:hlinkClick r:id="rId2" action="ppaction://hlinksldjump"/>
          </p:cNvPr>
          <p:cNvSpPr/>
          <p:nvPr/>
        </p:nvSpPr>
        <p:spPr>
          <a:xfrm>
            <a:off x="8190964" y="1790163"/>
            <a:ext cx="3786388" cy="3052293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به سمت راهنما بازی</a:t>
            </a:r>
            <a:endParaRPr lang="fa-IR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Heart 4">
            <a:hlinkClick r:id="rId3" action="ppaction://hlinksldjump"/>
          </p:cNvPr>
          <p:cNvSpPr/>
          <p:nvPr/>
        </p:nvSpPr>
        <p:spPr>
          <a:xfrm>
            <a:off x="218941" y="2015543"/>
            <a:ext cx="2575775" cy="2601532"/>
          </a:xfrm>
          <a:prstGeom prst="heart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FFFF00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شروع بازی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7" name="Bevel 6"/>
          <p:cNvSpPr/>
          <p:nvPr/>
        </p:nvSpPr>
        <p:spPr>
          <a:xfrm>
            <a:off x="9098281" y="3825025"/>
            <a:ext cx="45719" cy="515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Bevel 9"/>
          <p:cNvSpPr/>
          <p:nvPr/>
        </p:nvSpPr>
        <p:spPr>
          <a:xfrm>
            <a:off x="2975020" y="1790163"/>
            <a:ext cx="5460642" cy="2640169"/>
          </a:xfrm>
          <a:prstGeom prst="bevel">
            <a:avLst>
              <a:gd name="adj" fmla="val 1103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6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بازی مذهبی </a:t>
            </a:r>
            <a:endParaRPr lang="fa-IR" sz="6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Rectangle 10">
            <a:hlinkClick r:id="" action="ppaction://hlinkshowjump?jump=endshow"/>
          </p:cNvPr>
          <p:cNvSpPr/>
          <p:nvPr/>
        </p:nvSpPr>
        <p:spPr>
          <a:xfrm>
            <a:off x="4250028" y="5396248"/>
            <a:ext cx="2833352" cy="1461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000" dirty="0" smtClean="0"/>
              <a:t>پایان</a:t>
            </a:r>
            <a:endParaRPr lang="fa-IR" sz="4000" dirty="0"/>
          </a:p>
        </p:txBody>
      </p:sp>
    </p:spTree>
    <p:extLst>
      <p:ext uri="{BB962C8B-B14F-4D97-AF65-F5344CB8AC3E}">
        <p14:creationId xmlns:p14="http://schemas.microsoft.com/office/powerpoint/2010/main" val="2190789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/>
          <p:cNvSpPr/>
          <p:nvPr/>
        </p:nvSpPr>
        <p:spPr>
          <a:xfrm>
            <a:off x="9581882" y="1828800"/>
            <a:ext cx="2610118" cy="1596980"/>
          </a:xfrm>
          <a:prstGeom prst="leftArrow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راهنما</a:t>
            </a:r>
            <a:endParaRPr lang="fa-IR" dirty="0"/>
          </a:p>
        </p:txBody>
      </p:sp>
      <p:sp>
        <p:nvSpPr>
          <p:cNvPr id="6" name="Folded Corner 5"/>
          <p:cNvSpPr/>
          <p:nvPr/>
        </p:nvSpPr>
        <p:spPr>
          <a:xfrm>
            <a:off x="3503053" y="1300767"/>
            <a:ext cx="4829578" cy="3181081"/>
          </a:xfrm>
          <a:prstGeom prst="foldedCorner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موقعی که میخواهید شروع به بازی کنید کیلیک کنید</a:t>
            </a:r>
            <a:endParaRPr lang="fa-IR" dirty="0"/>
          </a:p>
        </p:txBody>
      </p:sp>
      <p:sp>
        <p:nvSpPr>
          <p:cNvPr id="8" name="Heart 7"/>
          <p:cNvSpPr/>
          <p:nvPr/>
        </p:nvSpPr>
        <p:spPr>
          <a:xfrm>
            <a:off x="5460642" y="3335628"/>
            <a:ext cx="914400" cy="914400"/>
          </a:xfrm>
          <a:prstGeom prst="hear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ounded Rectangle 8">
            <a:hlinkClick r:id="rId2" action="ppaction://hlinksldjump"/>
          </p:cNvPr>
          <p:cNvSpPr/>
          <p:nvPr/>
        </p:nvSpPr>
        <p:spPr>
          <a:xfrm>
            <a:off x="360608" y="4378817"/>
            <a:ext cx="3026536" cy="24791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وارد بازی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079702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gular Pentagon 3"/>
          <p:cNvSpPr/>
          <p:nvPr/>
        </p:nvSpPr>
        <p:spPr>
          <a:xfrm>
            <a:off x="4881093" y="180305"/>
            <a:ext cx="2897746" cy="2562896"/>
          </a:xfrm>
          <a:prstGeom prst="pent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اولین کسی که به پیامبر ایمان آورد 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5" name="Oval 4">
            <a:hlinkClick r:id="rId2" action="ppaction://hlinksldjump"/>
          </p:cNvPr>
          <p:cNvSpPr/>
          <p:nvPr/>
        </p:nvSpPr>
        <p:spPr>
          <a:xfrm>
            <a:off x="7778839" y="4005330"/>
            <a:ext cx="2627290" cy="2176529"/>
          </a:xfrm>
          <a:prstGeom prst="ellips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حضرت </a:t>
            </a:r>
            <a:r>
              <a:rPr lang="fa-IR" dirty="0" smtClean="0">
                <a:solidFill>
                  <a:srgbClr val="FF0000"/>
                </a:solidFill>
                <a:hlinkClick r:id="rId2" action="ppaction://hlinksldjump"/>
              </a:rPr>
              <a:t>خدیجه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9" name="Oval 8">
            <a:hlinkClick r:id="rId3" action="ppaction://hlinksldjump"/>
          </p:cNvPr>
          <p:cNvSpPr/>
          <p:nvPr/>
        </p:nvSpPr>
        <p:spPr>
          <a:xfrm>
            <a:off x="2511380" y="3960253"/>
            <a:ext cx="2807596" cy="2266682"/>
          </a:xfrm>
          <a:prstGeom prst="ellips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 حضرت علی</a:t>
            </a:r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39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gular Pentagon 3">
            <a:hlinkClick r:id="rId2" action="ppaction://hlinksldjump"/>
          </p:cNvPr>
          <p:cNvSpPr/>
          <p:nvPr/>
        </p:nvSpPr>
        <p:spPr>
          <a:xfrm>
            <a:off x="4185634" y="1751526"/>
            <a:ext cx="3052292" cy="2833353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درمورد پیامبر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2927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68214" y="695458"/>
            <a:ext cx="6439437" cy="307805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5400" dirty="0" smtClean="0"/>
              <a:t>افرین دخترگلم </a:t>
            </a:r>
            <a:endParaRPr lang="fa-IR" sz="5400" dirty="0"/>
          </a:p>
        </p:txBody>
      </p:sp>
      <p:sp>
        <p:nvSpPr>
          <p:cNvPr id="5" name="Oval 4">
            <a:hlinkClick r:id="rId2" action="ppaction://hlinksldjump"/>
          </p:cNvPr>
          <p:cNvSpPr/>
          <p:nvPr/>
        </p:nvSpPr>
        <p:spPr>
          <a:xfrm>
            <a:off x="1068946" y="3528811"/>
            <a:ext cx="4662153" cy="3219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5400" dirty="0" smtClean="0"/>
              <a:t>بازگشت به صفحه ی اصلی</a:t>
            </a:r>
            <a:endParaRPr lang="fa-IR" sz="5400" dirty="0"/>
          </a:p>
        </p:txBody>
      </p:sp>
    </p:spTree>
    <p:extLst>
      <p:ext uri="{BB962C8B-B14F-4D97-AF65-F5344CB8AC3E}">
        <p14:creationId xmlns:p14="http://schemas.microsoft.com/office/powerpoint/2010/main" val="2486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72766" y="579550"/>
            <a:ext cx="5653827" cy="33098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5400" dirty="0" smtClean="0"/>
              <a:t>دوباره سعی کن</a:t>
            </a:r>
            <a:endParaRPr lang="fa-IR" sz="5400" dirty="0"/>
          </a:p>
        </p:txBody>
      </p:sp>
      <p:sp>
        <p:nvSpPr>
          <p:cNvPr id="5" name="Oval 4">
            <a:hlinkClick r:id="rId2" action="ppaction://hlinksldjump"/>
          </p:cNvPr>
          <p:cNvSpPr/>
          <p:nvPr/>
        </p:nvSpPr>
        <p:spPr>
          <a:xfrm>
            <a:off x="476518" y="3773509"/>
            <a:ext cx="3606085" cy="27947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5400" dirty="0" smtClean="0"/>
              <a:t>بازگشت به صفحه ی قبل</a:t>
            </a:r>
            <a:endParaRPr lang="fa-IR" sz="5400" dirty="0"/>
          </a:p>
        </p:txBody>
      </p:sp>
    </p:spTree>
    <p:extLst>
      <p:ext uri="{BB962C8B-B14F-4D97-AF65-F5344CB8AC3E}">
        <p14:creationId xmlns:p14="http://schemas.microsoft.com/office/powerpoint/2010/main" val="90078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50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LapTop</dc:creator>
  <cp:lastModifiedBy>My LapTop</cp:lastModifiedBy>
  <cp:revision>16</cp:revision>
  <dcterms:created xsi:type="dcterms:W3CDTF">2022-05-16T06:16:49Z</dcterms:created>
  <dcterms:modified xsi:type="dcterms:W3CDTF">2022-05-16T10:06:40Z</dcterms:modified>
</cp:coreProperties>
</file>