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44C5-866B-F90B-022C-C7F4EA7C2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68CA8F-1DD1-0F3A-98D1-0BD892A17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2464F0-4ACC-4CAC-E987-5F032AD2EFD7}"/>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B912DD66-58EC-15B5-D6B9-CC737F9E4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BE705-B1FA-A557-0EBF-DADF76C9040A}"/>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162576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493E-D529-9B9A-AE84-3D80BC1958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EF1E0-CCD8-A6FD-44F6-B0EA3495BD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054FB-E481-2BB0-31F8-3A8092BE90F0}"/>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BD2944C0-6BD5-102D-314A-7C15A9D99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54D78-9083-52E0-D113-6EE8C3F86383}"/>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255041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026AE-800E-5688-57FB-5157B080C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0A3CF-4755-D86E-B9FF-EC81C747C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A56DC-5CBB-6D64-E200-A37012B24FE4}"/>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51D7D455-4B75-6C53-942B-986D431E8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03234-234E-764B-5135-38DB0811C8A5}"/>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35652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D0C5-FC49-D521-6FD2-E32DB6BE1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C5757-4824-2529-4167-E2E6A443C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7030B-C203-1B25-D30B-9B2724E49E4D}"/>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5C7D5683-7A9B-2AB7-4D79-A62C864C8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47CC7-6834-EF5E-4B77-FCBE1322208B}"/>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269945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7A9C-B7E8-479C-CB76-21AF19437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333CFB-49ED-26C6-C86A-13D1ED2C3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23650-9559-8410-8BC2-1BA98E501217}"/>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67D3D0F4-6EF4-E6F6-E000-7B36200F3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80994-43A8-EDE2-E265-FBC7356DC395}"/>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244116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64DB-2FB6-CB9F-6051-95FCC409E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7AB5D-8FAB-A742-DEF0-028209122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161FD-7E80-339A-2018-B2E3D5312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2F01D-D254-6A75-6F0B-4A6D96851193}"/>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6" name="Footer Placeholder 5">
            <a:extLst>
              <a:ext uri="{FF2B5EF4-FFF2-40B4-BE49-F238E27FC236}">
                <a16:creationId xmlns:a16="http://schemas.microsoft.com/office/drawing/2014/main" id="{2F054F20-8D71-92ED-B715-2F49786F6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B2606-BF97-7D5E-D2E4-E319D4B6CDD6}"/>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259011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35A3-A9C6-979A-8EB6-DA6B5BD77A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D4288-0CC1-5EC4-9DF1-B068D43C5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76497F-C371-51A3-C446-B2996FF1B2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C839B0-50F1-13C0-09AB-2247C179B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6CCA3-EFA8-8B0A-2005-EF17F84FB4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37EBDF-8971-0C36-FAAD-59DF20A487F6}"/>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8" name="Footer Placeholder 7">
            <a:extLst>
              <a:ext uri="{FF2B5EF4-FFF2-40B4-BE49-F238E27FC236}">
                <a16:creationId xmlns:a16="http://schemas.microsoft.com/office/drawing/2014/main" id="{70F7EAF4-AC11-9E71-960D-D41C1A2E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056B01-E344-CB14-F894-8D9C63DA9238}"/>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101586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46CD-B855-E244-B8DE-4E7E70325B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E50508-73B5-4F73-8B63-510CC20A7C95}"/>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4" name="Footer Placeholder 3">
            <a:extLst>
              <a:ext uri="{FF2B5EF4-FFF2-40B4-BE49-F238E27FC236}">
                <a16:creationId xmlns:a16="http://schemas.microsoft.com/office/drawing/2014/main" id="{0720A8E6-09B0-70F5-F808-1DBEAFBA6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3618CC-E153-DEF8-888A-9516D72E607B}"/>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307574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36FA3-890B-4F0F-6B55-89B970A2F5CD}"/>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3" name="Footer Placeholder 2">
            <a:extLst>
              <a:ext uri="{FF2B5EF4-FFF2-40B4-BE49-F238E27FC236}">
                <a16:creationId xmlns:a16="http://schemas.microsoft.com/office/drawing/2014/main" id="{19EF120A-9628-3720-F21C-651E1DD4D1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0F3382-BE8F-930E-A38F-C245A53D4BEB}"/>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140391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8372-BDE8-6257-5313-DE68DB6DE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56530-7EDE-0E6A-E8CF-45C651C0E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75319-56DB-2ED8-E891-990C62E6E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0BEB1-9365-8C37-EB46-1414657DE941}"/>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6" name="Footer Placeholder 5">
            <a:extLst>
              <a:ext uri="{FF2B5EF4-FFF2-40B4-BE49-F238E27FC236}">
                <a16:creationId xmlns:a16="http://schemas.microsoft.com/office/drawing/2014/main" id="{F06415AA-0EB8-EF3A-8FB9-4A1E39EB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102E6-91DA-5D66-E334-3E2A1158EBB9}"/>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295916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A3DF-754D-D9FC-48C6-9DB14354B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4EC9A-B3F4-D408-E467-CAF6B01F0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2B9CB0-1893-2BCB-3400-F93C4508E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6A81C-5F47-6EEE-1878-E9F17937705A}"/>
              </a:ext>
            </a:extLst>
          </p:cNvPr>
          <p:cNvSpPr>
            <a:spLocks noGrp="1"/>
          </p:cNvSpPr>
          <p:nvPr>
            <p:ph type="dt" sz="half" idx="10"/>
          </p:nvPr>
        </p:nvSpPr>
        <p:spPr/>
        <p:txBody>
          <a:bodyPr/>
          <a:lstStyle/>
          <a:p>
            <a:fld id="{030ADF26-E74A-44B5-A259-DA12FC0C6990}" type="datetimeFigureOut">
              <a:rPr lang="en-US" smtClean="0"/>
              <a:t>5/15/2022</a:t>
            </a:fld>
            <a:endParaRPr lang="en-US"/>
          </a:p>
        </p:txBody>
      </p:sp>
      <p:sp>
        <p:nvSpPr>
          <p:cNvPr id="6" name="Footer Placeholder 5">
            <a:extLst>
              <a:ext uri="{FF2B5EF4-FFF2-40B4-BE49-F238E27FC236}">
                <a16:creationId xmlns:a16="http://schemas.microsoft.com/office/drawing/2014/main" id="{39EAF85A-0E19-0CBC-525C-00357D0E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10F5-BD57-0294-0DA4-76E2E1DC3FD6}"/>
              </a:ext>
            </a:extLst>
          </p:cNvPr>
          <p:cNvSpPr>
            <a:spLocks noGrp="1"/>
          </p:cNvSpPr>
          <p:nvPr>
            <p:ph type="sldNum" sz="quarter" idx="12"/>
          </p:nvPr>
        </p:nvSpPr>
        <p:spPr/>
        <p:txBody>
          <a:bodyPr/>
          <a:lstStyle/>
          <a:p>
            <a:fld id="{E2642765-3D6D-421F-8EF8-99D923135683}" type="slidenum">
              <a:rPr lang="en-US" smtClean="0"/>
              <a:t>‹#›</a:t>
            </a:fld>
            <a:endParaRPr lang="en-US"/>
          </a:p>
        </p:txBody>
      </p:sp>
    </p:spTree>
    <p:extLst>
      <p:ext uri="{BB962C8B-B14F-4D97-AF65-F5344CB8AC3E}">
        <p14:creationId xmlns:p14="http://schemas.microsoft.com/office/powerpoint/2010/main" val="8146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4C371-CBBC-3ADC-9746-77F1A0615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FD9A93-7814-0DCF-1F0D-46EDF473C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B49F7-BEF7-E2AA-94D6-744520A2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ADF26-E74A-44B5-A259-DA12FC0C6990}" type="datetimeFigureOut">
              <a:rPr lang="en-US" smtClean="0"/>
              <a:t>5/15/2022</a:t>
            </a:fld>
            <a:endParaRPr lang="en-US"/>
          </a:p>
        </p:txBody>
      </p:sp>
      <p:sp>
        <p:nvSpPr>
          <p:cNvPr id="5" name="Footer Placeholder 4">
            <a:extLst>
              <a:ext uri="{FF2B5EF4-FFF2-40B4-BE49-F238E27FC236}">
                <a16:creationId xmlns:a16="http://schemas.microsoft.com/office/drawing/2014/main" id="{664E4C78-6C92-0233-C676-30456F7EB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4B3CC6-FAED-EC50-81C5-8780689FC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42765-3D6D-421F-8EF8-99D923135683}" type="slidenum">
              <a:rPr lang="en-US" smtClean="0"/>
              <a:t>‹#›</a:t>
            </a:fld>
            <a:endParaRPr lang="en-US"/>
          </a:p>
        </p:txBody>
      </p:sp>
    </p:spTree>
    <p:extLst>
      <p:ext uri="{BB962C8B-B14F-4D97-AF65-F5344CB8AC3E}">
        <p14:creationId xmlns:p14="http://schemas.microsoft.com/office/powerpoint/2010/main" val="354578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906C-BDEB-D04D-312D-5789449BB86F}"/>
              </a:ext>
            </a:extLst>
          </p:cNvPr>
          <p:cNvSpPr>
            <a:spLocks noGrp="1"/>
          </p:cNvSpPr>
          <p:nvPr>
            <p:ph type="ctrTitle"/>
          </p:nvPr>
        </p:nvSpPr>
        <p:spPr/>
        <p:txBody>
          <a:bodyPr>
            <a:normAutofit fontScale="90000"/>
          </a:bodyPr>
          <a:lstStyle/>
          <a:p>
            <a:br>
              <a:rPr lang="fa-IR" dirty="0"/>
            </a:br>
            <a:r>
              <a:rPr lang="fa-IR" dirty="0"/>
              <a:t>اسم داستان:غافلگیری هم دیگر</a:t>
            </a:r>
            <a:br>
              <a:rPr lang="fa-IR" sz="3600" dirty="0"/>
            </a:br>
            <a:r>
              <a:rPr lang="fa-IR" sz="3600" dirty="0"/>
              <a:t>روزی روزگار دوستای پنی به خونه اش می روند همه کادو دارند اما پنی نداره پنی خیلی ناراحت میشه تا اینکه دوستش بانی بهش دست گل می ده و میگوید تو این را به دست هایت بده پنی هم خیلی خوشحال میشه دفعه بعد که دوستای پنی می ایند پنی با کلی کادو دم در ایستاده بود</a:t>
            </a:r>
            <a:endParaRPr lang="en-US" dirty="0"/>
          </a:p>
        </p:txBody>
      </p:sp>
      <p:pic>
        <p:nvPicPr>
          <p:cNvPr id="4" name="Picture 3">
            <a:extLst>
              <a:ext uri="{FF2B5EF4-FFF2-40B4-BE49-F238E27FC236}">
                <a16:creationId xmlns:a16="http://schemas.microsoft.com/office/drawing/2014/main" id="{59FFC9F3-666E-BCF1-ADB3-67F72856C08C}"/>
              </a:ext>
            </a:extLst>
          </p:cNvPr>
          <p:cNvPicPr>
            <a:picLocks noChangeAspect="1"/>
          </p:cNvPicPr>
          <p:nvPr/>
        </p:nvPicPr>
        <p:blipFill>
          <a:blip r:embed="rId2"/>
          <a:stretch>
            <a:fillRect/>
          </a:stretch>
        </p:blipFill>
        <p:spPr>
          <a:xfrm>
            <a:off x="96982" y="2826327"/>
            <a:ext cx="4876800" cy="4468092"/>
          </a:xfrm>
          <a:prstGeom prst="rect">
            <a:avLst/>
          </a:prstGeom>
        </p:spPr>
      </p:pic>
      <p:sp>
        <p:nvSpPr>
          <p:cNvPr id="3" name="Subtitle 2">
            <a:extLst>
              <a:ext uri="{FF2B5EF4-FFF2-40B4-BE49-F238E27FC236}">
                <a16:creationId xmlns:a16="http://schemas.microsoft.com/office/drawing/2014/main" id="{3320D240-2302-0209-BC3D-5DC00669D4E7}"/>
              </a:ext>
            </a:extLst>
          </p:cNvPr>
          <p:cNvSpPr>
            <a:spLocks noGrp="1"/>
          </p:cNvSpPr>
          <p:nvPr>
            <p:ph type="subTitle" idx="1"/>
          </p:nvPr>
        </p:nvSpPr>
        <p:spPr/>
        <p:txBody>
          <a:bodyPr/>
          <a:lstStyle/>
          <a:p>
            <a:r>
              <a:rPr lang="fa-IR" dirty="0"/>
              <a:t>تصویر گر: ثنامحمدی</a:t>
            </a:r>
          </a:p>
          <a:p>
            <a:r>
              <a:rPr lang="fa-IR" dirty="0"/>
              <a:t>نویسنده: ثنا محمدی</a:t>
            </a:r>
            <a:endParaRPr lang="en-US" dirty="0"/>
          </a:p>
        </p:txBody>
      </p:sp>
    </p:spTree>
    <p:extLst>
      <p:ext uri="{BB962C8B-B14F-4D97-AF65-F5344CB8AC3E}">
        <p14:creationId xmlns:p14="http://schemas.microsoft.com/office/powerpoint/2010/main" val="2267588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B5170-29CF-610B-6C08-8B3592081B35}"/>
              </a:ext>
            </a:extLst>
          </p:cNvPr>
          <p:cNvPicPr>
            <a:picLocks noChangeAspect="1"/>
          </p:cNvPicPr>
          <p:nvPr/>
        </p:nvPicPr>
        <p:blipFill>
          <a:blip r:embed="rId2"/>
          <a:stretch>
            <a:fillRect/>
          </a:stretch>
        </p:blipFill>
        <p:spPr>
          <a:xfrm>
            <a:off x="5143499" y="-234084"/>
            <a:ext cx="3837710" cy="3338946"/>
          </a:xfrm>
          <a:prstGeom prst="rect">
            <a:avLst/>
          </a:prstGeom>
        </p:spPr>
      </p:pic>
      <p:pic>
        <p:nvPicPr>
          <p:cNvPr id="5" name="Picture 4">
            <a:extLst>
              <a:ext uri="{FF2B5EF4-FFF2-40B4-BE49-F238E27FC236}">
                <a16:creationId xmlns:a16="http://schemas.microsoft.com/office/drawing/2014/main" id="{3E8B83E5-2C47-7EA3-9F41-BDC26B98B613}"/>
              </a:ext>
            </a:extLst>
          </p:cNvPr>
          <p:cNvPicPr>
            <a:picLocks noChangeAspect="1"/>
          </p:cNvPicPr>
          <p:nvPr/>
        </p:nvPicPr>
        <p:blipFill>
          <a:blip r:embed="rId3"/>
          <a:stretch>
            <a:fillRect/>
          </a:stretch>
        </p:blipFill>
        <p:spPr>
          <a:xfrm>
            <a:off x="4585856" y="3151910"/>
            <a:ext cx="3657600" cy="3429000"/>
          </a:xfrm>
          <a:prstGeom prst="rect">
            <a:avLst/>
          </a:prstGeom>
        </p:spPr>
      </p:pic>
      <p:sp>
        <p:nvSpPr>
          <p:cNvPr id="2" name="Title 1">
            <a:extLst>
              <a:ext uri="{FF2B5EF4-FFF2-40B4-BE49-F238E27FC236}">
                <a16:creationId xmlns:a16="http://schemas.microsoft.com/office/drawing/2014/main" id="{7F1D3E74-4BB6-33A5-08C5-D3578E9EF58C}"/>
              </a:ext>
            </a:extLst>
          </p:cNvPr>
          <p:cNvSpPr>
            <a:spLocks noGrp="1"/>
          </p:cNvSpPr>
          <p:nvPr>
            <p:ph type="ctrTitle"/>
          </p:nvPr>
        </p:nvSpPr>
        <p:spPr/>
        <p:txBody>
          <a:bodyPr/>
          <a:lstStyle/>
          <a:p>
            <a:r>
              <a:rPr lang="fa-IR" dirty="0"/>
              <a:t>ما اومدیم!</a:t>
            </a:r>
            <a:endParaRPr lang="en-US" dirty="0"/>
          </a:p>
        </p:txBody>
      </p:sp>
      <p:pic>
        <p:nvPicPr>
          <p:cNvPr id="6" name="Picture 5">
            <a:extLst>
              <a:ext uri="{FF2B5EF4-FFF2-40B4-BE49-F238E27FC236}">
                <a16:creationId xmlns:a16="http://schemas.microsoft.com/office/drawing/2014/main" id="{29B2D115-0CA1-AC23-6CAB-23A295A5F4A4}"/>
              </a:ext>
            </a:extLst>
          </p:cNvPr>
          <p:cNvPicPr>
            <a:picLocks noChangeAspect="1"/>
          </p:cNvPicPr>
          <p:nvPr/>
        </p:nvPicPr>
        <p:blipFill>
          <a:blip r:embed="rId4"/>
          <a:stretch>
            <a:fillRect/>
          </a:stretch>
        </p:blipFill>
        <p:spPr>
          <a:xfrm>
            <a:off x="8825345" y="1932565"/>
            <a:ext cx="3429000" cy="4876800"/>
          </a:xfrm>
          <a:prstGeom prst="rect">
            <a:avLst/>
          </a:prstGeom>
        </p:spPr>
      </p:pic>
      <p:pic>
        <p:nvPicPr>
          <p:cNvPr id="7" name="Picture 6">
            <a:extLst>
              <a:ext uri="{FF2B5EF4-FFF2-40B4-BE49-F238E27FC236}">
                <a16:creationId xmlns:a16="http://schemas.microsoft.com/office/drawing/2014/main" id="{044F5A6D-615E-B78B-7D4B-9C665AA04D1C}"/>
              </a:ext>
            </a:extLst>
          </p:cNvPr>
          <p:cNvPicPr>
            <a:picLocks noChangeAspect="1"/>
          </p:cNvPicPr>
          <p:nvPr/>
        </p:nvPicPr>
        <p:blipFill>
          <a:blip r:embed="rId5"/>
          <a:stretch>
            <a:fillRect/>
          </a:stretch>
        </p:blipFill>
        <p:spPr>
          <a:xfrm>
            <a:off x="8844395" y="2316596"/>
            <a:ext cx="2964873" cy="3235036"/>
          </a:xfrm>
          <a:prstGeom prst="rect">
            <a:avLst/>
          </a:prstGeom>
        </p:spPr>
      </p:pic>
      <p:sp>
        <p:nvSpPr>
          <p:cNvPr id="3" name="Subtitle 2">
            <a:extLst>
              <a:ext uri="{FF2B5EF4-FFF2-40B4-BE49-F238E27FC236}">
                <a16:creationId xmlns:a16="http://schemas.microsoft.com/office/drawing/2014/main" id="{BC0B97C9-B361-5942-4A21-3FD67AC0DB12}"/>
              </a:ext>
            </a:extLst>
          </p:cNvPr>
          <p:cNvSpPr>
            <a:spLocks noGrp="1"/>
          </p:cNvSpPr>
          <p:nvPr>
            <p:ph type="subTitle" idx="1"/>
          </p:nvPr>
        </p:nvSpPr>
        <p:spPr>
          <a:xfrm>
            <a:off x="-1517072" y="4331783"/>
            <a:ext cx="9144000" cy="1655762"/>
          </a:xfrm>
        </p:spPr>
        <p:txBody>
          <a:bodyPr/>
          <a:lstStyle/>
          <a:p>
            <a:r>
              <a:rPr lang="fa-IR" dirty="0"/>
              <a:t>سلامممممممممممممم خوش اومدین                                       غافلگیرییییییییییییییییییی   </a:t>
            </a:r>
          </a:p>
          <a:p>
            <a:endParaRPr lang="fa-IR" dirty="0"/>
          </a:p>
          <a:p>
            <a:endParaRPr lang="fa-IR" dirty="0"/>
          </a:p>
          <a:p>
            <a:endParaRPr lang="fa-IR" dirty="0"/>
          </a:p>
          <a:p>
            <a:endParaRPr lang="fa-IR" dirty="0"/>
          </a:p>
          <a:p>
            <a:endParaRPr lang="fa-IR" dirty="0"/>
          </a:p>
          <a:p>
            <a:endParaRPr lang="fa-IR" dirty="0"/>
          </a:p>
          <a:p>
            <a:endParaRPr lang="fa-IR" dirty="0"/>
          </a:p>
          <a:p>
            <a:endParaRPr lang="en-US" dirty="0"/>
          </a:p>
        </p:txBody>
      </p:sp>
    </p:spTree>
    <p:extLst>
      <p:ext uri="{BB962C8B-B14F-4D97-AF65-F5344CB8AC3E}">
        <p14:creationId xmlns:p14="http://schemas.microsoft.com/office/powerpoint/2010/main" val="431383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1.875E-6 -7.40741E-7 C 0.06901 -7.40741E-7 0.125 0.05602 0.125 0.125 C 0.125 0.19398 0.06901 0.25 -1.875E-6 0.25 C -0.06901 0.25 -0.125 0.19398 -0.125 0.125 C -0.125 0.05602 -0.06901 -7.40741E-7 -1.875E-6 -7.40741E-7 Z " pathEditMode="relative" rAng="0" ptsTypes="AAAAA">
                                      <p:cBhvr>
                                        <p:cTn id="14" dur="2000" fill="hold"/>
                                        <p:tgtEl>
                                          <p:spTgt spid="5"/>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26" presetClass="path" presetSubtype="0" accel="50000" decel="50000" fill="hold" nodeType="clickEffect">
                                  <p:stCondLst>
                                    <p:cond delay="0"/>
                                  </p:stCondLst>
                                  <p:childTnLst>
                                    <p:animMotion origin="layout" path="M -0.00756 -0.00116 C -0.00756 0.03195 0.0194 0.0588 0.05247 0.0588 C 0.0914 0.0588 0.10546 0.02894 0.11145 0.01088 L 0.11744 -0.01319 C 0.12343 -0.03125 0.13841 -0.06111 0.18242 -0.06111 C 0.21041 -0.06111 0.24244 -0.03426 0.24244 -0.00116 C 0.24244 0.03195 0.21041 0.0588 0.18242 0.0588 C 0.13841 0.0588 0.12343 0.02894 0.11744 0.01088 L 0.11145 -0.01319 C 0.10546 -0.03125 0.0914 -0.06111 0.05247 -0.06111 C 0.0194 -0.06111 -0.00756 -0.03426 -0.00756 -0.00116 Z " pathEditMode="relative" rAng="0" ptsTypes="AAAAAAAAAAA">
                                      <p:cBhvr>
                                        <p:cTn id="18" dur="2000" fill="hold"/>
                                        <p:tgtEl>
                                          <p:spTgt spid="7"/>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path" presetSubtype="0" accel="50000" decel="50000" fill="hold" grpId="1" nodeType="clickEffect">
                                  <p:stCondLst>
                                    <p:cond delay="0"/>
                                  </p:stCondLst>
                                  <p:childTnLst>
                                    <p:animMotion origin="layout" path="M 0 0 L 0.125 0 C 0.181 0 0.25 0.069 0.25 0.125 L 0.25 0.25 E" pathEditMode="relative" ptsTypes="">
                                      <p:cBhvr>
                                        <p:cTn id="29"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75512-6AEA-E780-E407-A70A263B294B}"/>
              </a:ext>
            </a:extLst>
          </p:cNvPr>
          <p:cNvPicPr>
            <a:picLocks noChangeAspect="1"/>
          </p:cNvPicPr>
          <p:nvPr/>
        </p:nvPicPr>
        <p:blipFill>
          <a:blip r:embed="rId2"/>
          <a:stretch>
            <a:fillRect/>
          </a:stretch>
        </p:blipFill>
        <p:spPr>
          <a:xfrm>
            <a:off x="-207818" y="0"/>
            <a:ext cx="4544292" cy="3837564"/>
          </a:xfrm>
          <a:prstGeom prst="rect">
            <a:avLst/>
          </a:prstGeom>
        </p:spPr>
      </p:pic>
      <p:sp>
        <p:nvSpPr>
          <p:cNvPr id="2" name="Title 1">
            <a:extLst>
              <a:ext uri="{FF2B5EF4-FFF2-40B4-BE49-F238E27FC236}">
                <a16:creationId xmlns:a16="http://schemas.microsoft.com/office/drawing/2014/main" id="{B7A840BE-610F-5ADF-0DEE-8AE4C77A8D00}"/>
              </a:ext>
            </a:extLst>
          </p:cNvPr>
          <p:cNvSpPr>
            <a:spLocks noGrp="1"/>
          </p:cNvSpPr>
          <p:nvPr>
            <p:ph type="ctrTitle"/>
          </p:nvPr>
        </p:nvSpPr>
        <p:spPr/>
        <p:txBody>
          <a:bodyPr/>
          <a:lstStyle/>
          <a:p>
            <a:r>
              <a:rPr lang="fa-IR" sz="4400" dirty="0"/>
              <a:t>من</a:t>
            </a:r>
            <a:r>
              <a:rPr lang="fa-IR" dirty="0"/>
              <a:t> </a:t>
            </a:r>
            <a:r>
              <a:rPr lang="fa-IR" sz="4400" dirty="0"/>
              <a:t>هیچ کادویی ندارم </a:t>
            </a:r>
            <a:endParaRPr lang="en-US" sz="4400" dirty="0"/>
          </a:p>
        </p:txBody>
      </p:sp>
      <p:pic>
        <p:nvPicPr>
          <p:cNvPr id="5" name="Picture 4">
            <a:extLst>
              <a:ext uri="{FF2B5EF4-FFF2-40B4-BE49-F238E27FC236}">
                <a16:creationId xmlns:a16="http://schemas.microsoft.com/office/drawing/2014/main" id="{0457A3CE-5534-9A38-DB25-4685198338A6}"/>
              </a:ext>
            </a:extLst>
          </p:cNvPr>
          <p:cNvPicPr>
            <a:picLocks noChangeAspect="1"/>
          </p:cNvPicPr>
          <p:nvPr/>
        </p:nvPicPr>
        <p:blipFill>
          <a:blip r:embed="rId3"/>
          <a:stretch>
            <a:fillRect/>
          </a:stretch>
        </p:blipFill>
        <p:spPr>
          <a:xfrm>
            <a:off x="8107507" y="493712"/>
            <a:ext cx="3486150" cy="5524500"/>
          </a:xfrm>
          <a:prstGeom prst="rect">
            <a:avLst/>
          </a:prstGeom>
        </p:spPr>
      </p:pic>
      <p:sp>
        <p:nvSpPr>
          <p:cNvPr id="3" name="Subtitle 2">
            <a:extLst>
              <a:ext uri="{FF2B5EF4-FFF2-40B4-BE49-F238E27FC236}">
                <a16:creationId xmlns:a16="http://schemas.microsoft.com/office/drawing/2014/main" id="{87F412B5-D009-9451-4B60-1452963379CF}"/>
              </a:ext>
            </a:extLst>
          </p:cNvPr>
          <p:cNvSpPr>
            <a:spLocks noGrp="1"/>
          </p:cNvSpPr>
          <p:nvPr>
            <p:ph type="subTitle" idx="1"/>
          </p:nvPr>
        </p:nvSpPr>
        <p:spPr/>
        <p:txBody>
          <a:bodyPr/>
          <a:lstStyle/>
          <a:p>
            <a:r>
              <a:rPr lang="fa-IR" dirty="0"/>
              <a:t>من بهت می دم نارحت نباش</a:t>
            </a:r>
            <a:endParaRPr lang="en-US" dirty="0"/>
          </a:p>
        </p:txBody>
      </p:sp>
    </p:spTree>
    <p:extLst>
      <p:ext uri="{BB962C8B-B14F-4D97-AF65-F5344CB8AC3E}">
        <p14:creationId xmlns:p14="http://schemas.microsoft.com/office/powerpoint/2010/main" val="247402714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1.48148E-6 L -2.70833E-6 0.25 " pathEditMode="relative" rAng="0" ptsTypes="AA">
                                      <p:cBhvr>
                                        <p:cTn id="6" dur="2000" fill="hold"/>
                                        <p:tgtEl>
                                          <p:spTgt spid="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0 0 L 0.125 0 C 0.181 0 0.25 0.069 0.25 0.125 L 0.25 0.25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C608-A649-5DE4-D112-72FC609B1302}"/>
              </a:ext>
            </a:extLst>
          </p:cNvPr>
          <p:cNvSpPr>
            <a:spLocks noGrp="1"/>
          </p:cNvSpPr>
          <p:nvPr>
            <p:ph type="title"/>
          </p:nvPr>
        </p:nvSpPr>
        <p:spPr/>
        <p:txBody>
          <a:bodyPr/>
          <a:lstStyle/>
          <a:p>
            <a:r>
              <a:rPr lang="fa-IR" dirty="0"/>
              <a:t>ممممممممممممممممنون                 </a:t>
            </a:r>
            <a:endParaRPr lang="en-US" dirty="0"/>
          </a:p>
        </p:txBody>
      </p:sp>
      <p:pic>
        <p:nvPicPr>
          <p:cNvPr id="3" name="Picture 2">
            <a:extLst>
              <a:ext uri="{FF2B5EF4-FFF2-40B4-BE49-F238E27FC236}">
                <a16:creationId xmlns:a16="http://schemas.microsoft.com/office/drawing/2014/main" id="{B7371E40-1389-A9F6-CB39-8134444C3ECF}"/>
              </a:ext>
            </a:extLst>
          </p:cNvPr>
          <p:cNvPicPr>
            <a:picLocks noChangeAspect="1"/>
          </p:cNvPicPr>
          <p:nvPr/>
        </p:nvPicPr>
        <p:blipFill>
          <a:blip r:embed="rId2"/>
          <a:stretch>
            <a:fillRect/>
          </a:stretch>
        </p:blipFill>
        <p:spPr>
          <a:xfrm>
            <a:off x="484909" y="365125"/>
            <a:ext cx="4876800" cy="4876800"/>
          </a:xfrm>
          <a:prstGeom prst="rect">
            <a:avLst/>
          </a:prstGeom>
        </p:spPr>
      </p:pic>
    </p:spTree>
    <p:extLst>
      <p:ext uri="{BB962C8B-B14F-4D97-AF65-F5344CB8AC3E}">
        <p14:creationId xmlns:p14="http://schemas.microsoft.com/office/powerpoint/2010/main" val="21895710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0339 0.32083 L -0.2 0.43194 " pathEditMode="relative" ptsTypes="A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0" dur="2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27044 0.46852 L -0.18633 0.49259 " pathEditMode="relative" ptsTypes="AA">
                                      <p:cBhvr>
                                        <p:cTn id="14" dur="2000" fill="hold"/>
                                        <p:tgtEl>
                                          <p:spTgt spid="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0 0 L 0.125 0 C 0.181 0 0.25 0.069 0.25 0.125 L 0.25 0.25 E" pathEditMode="relative" ptsTypes="">
                                      <p:cBhvr>
                                        <p:cTn id="1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E2D6AE-A9E2-CC5B-FD28-10E897E074F5}"/>
              </a:ext>
            </a:extLst>
          </p:cNvPr>
          <p:cNvPicPr>
            <a:picLocks noChangeAspect="1"/>
          </p:cNvPicPr>
          <p:nvPr/>
        </p:nvPicPr>
        <p:blipFill>
          <a:blip r:embed="rId2"/>
          <a:stretch>
            <a:fillRect/>
          </a:stretch>
        </p:blipFill>
        <p:spPr>
          <a:xfrm>
            <a:off x="3304308" y="-151533"/>
            <a:ext cx="3726873" cy="3456709"/>
          </a:xfrm>
          <a:prstGeom prst="rect">
            <a:avLst/>
          </a:prstGeom>
        </p:spPr>
      </p:pic>
      <p:pic>
        <p:nvPicPr>
          <p:cNvPr id="7" name="Picture 6">
            <a:extLst>
              <a:ext uri="{FF2B5EF4-FFF2-40B4-BE49-F238E27FC236}">
                <a16:creationId xmlns:a16="http://schemas.microsoft.com/office/drawing/2014/main" id="{5AC8B33F-4EBF-08B3-A8F6-DBE87DDD7937}"/>
              </a:ext>
            </a:extLst>
          </p:cNvPr>
          <p:cNvPicPr>
            <a:picLocks noChangeAspect="1"/>
          </p:cNvPicPr>
          <p:nvPr/>
        </p:nvPicPr>
        <p:blipFill>
          <a:blip r:embed="rId3"/>
          <a:stretch>
            <a:fillRect/>
          </a:stretch>
        </p:blipFill>
        <p:spPr>
          <a:xfrm>
            <a:off x="-102827" y="2770908"/>
            <a:ext cx="3253653" cy="3611707"/>
          </a:xfrm>
          <a:prstGeom prst="rect">
            <a:avLst/>
          </a:prstGeom>
        </p:spPr>
      </p:pic>
      <p:sp>
        <p:nvSpPr>
          <p:cNvPr id="2" name="Title 1">
            <a:extLst>
              <a:ext uri="{FF2B5EF4-FFF2-40B4-BE49-F238E27FC236}">
                <a16:creationId xmlns:a16="http://schemas.microsoft.com/office/drawing/2014/main" id="{1598BF45-9CCD-A602-8F61-1518D2F3BA14}"/>
              </a:ext>
            </a:extLst>
          </p:cNvPr>
          <p:cNvSpPr>
            <a:spLocks noGrp="1"/>
          </p:cNvSpPr>
          <p:nvPr>
            <p:ph type="ctrTitle"/>
          </p:nvPr>
        </p:nvSpPr>
        <p:spPr/>
        <p:txBody>
          <a:bodyPr/>
          <a:lstStyle/>
          <a:p>
            <a:r>
              <a:rPr lang="fa-IR" dirty="0"/>
              <a:t>غافلگیری</a:t>
            </a:r>
            <a:endParaRPr lang="en-US" dirty="0"/>
          </a:p>
        </p:txBody>
      </p:sp>
      <p:pic>
        <p:nvPicPr>
          <p:cNvPr id="6" name="Picture 5">
            <a:extLst>
              <a:ext uri="{FF2B5EF4-FFF2-40B4-BE49-F238E27FC236}">
                <a16:creationId xmlns:a16="http://schemas.microsoft.com/office/drawing/2014/main" id="{7D403C4E-0C4C-C23C-78C9-5DEDD13FBD98}"/>
              </a:ext>
            </a:extLst>
          </p:cNvPr>
          <p:cNvPicPr>
            <a:picLocks noChangeAspect="1"/>
          </p:cNvPicPr>
          <p:nvPr/>
        </p:nvPicPr>
        <p:blipFill>
          <a:blip r:embed="rId4"/>
          <a:stretch>
            <a:fillRect/>
          </a:stretch>
        </p:blipFill>
        <p:spPr>
          <a:xfrm>
            <a:off x="3304308" y="3933537"/>
            <a:ext cx="3113375" cy="2744788"/>
          </a:xfrm>
          <a:prstGeom prst="rect">
            <a:avLst/>
          </a:prstGeom>
        </p:spPr>
      </p:pic>
      <p:sp>
        <p:nvSpPr>
          <p:cNvPr id="3" name="Subtitle 2">
            <a:extLst>
              <a:ext uri="{FF2B5EF4-FFF2-40B4-BE49-F238E27FC236}">
                <a16:creationId xmlns:a16="http://schemas.microsoft.com/office/drawing/2014/main" id="{6B188914-ECB2-FFBC-1C94-04F978EEC7B8}"/>
              </a:ext>
            </a:extLst>
          </p:cNvPr>
          <p:cNvSpPr>
            <a:spLocks noGrp="1"/>
          </p:cNvSpPr>
          <p:nvPr>
            <p:ph type="subTitle" idx="1"/>
          </p:nvPr>
        </p:nvSpPr>
        <p:spPr>
          <a:xfrm>
            <a:off x="63211" y="4394202"/>
            <a:ext cx="9144000" cy="1655762"/>
          </a:xfrm>
        </p:spPr>
        <p:txBody>
          <a:bodyPr/>
          <a:lstStyle/>
          <a:p>
            <a:r>
              <a:rPr lang="fa-IR" dirty="0"/>
              <a:t>ووووووووووووووووووووووووووووووووو</a:t>
            </a:r>
            <a:endParaRPr lang="en-US" dirty="0"/>
          </a:p>
        </p:txBody>
      </p:sp>
      <p:pic>
        <p:nvPicPr>
          <p:cNvPr id="5" name="Picture 4">
            <a:extLst>
              <a:ext uri="{FF2B5EF4-FFF2-40B4-BE49-F238E27FC236}">
                <a16:creationId xmlns:a16="http://schemas.microsoft.com/office/drawing/2014/main" id="{1A5973E7-97C3-E70A-AD5C-5FF68B58EA85}"/>
              </a:ext>
            </a:extLst>
          </p:cNvPr>
          <p:cNvPicPr>
            <a:picLocks noChangeAspect="1"/>
          </p:cNvPicPr>
          <p:nvPr/>
        </p:nvPicPr>
        <p:blipFill>
          <a:blip r:embed="rId5"/>
          <a:stretch>
            <a:fillRect/>
          </a:stretch>
        </p:blipFill>
        <p:spPr>
          <a:xfrm>
            <a:off x="9207211" y="653474"/>
            <a:ext cx="2921578" cy="6858000"/>
          </a:xfrm>
          <a:prstGeom prst="rect">
            <a:avLst/>
          </a:prstGeom>
        </p:spPr>
      </p:pic>
    </p:spTree>
    <p:extLst>
      <p:ext uri="{BB962C8B-B14F-4D97-AF65-F5344CB8AC3E}">
        <p14:creationId xmlns:p14="http://schemas.microsoft.com/office/powerpoint/2010/main" val="4611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0 0 L 0.125 0 C 0.181 0 0.25 0.069 0.25 0.125 L 0.25 0.25 E"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25 E" pathEditMode="relative" ptsTypes="">
                                      <p:cBhvr>
                                        <p:cTn id="18" dur="2000" fill="hold"/>
                                        <p:tgtEl>
                                          <p:spTgt spid="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اسم داستان:غافلگیری هم دیگر روزی روزگار دوستای پنی به خونه اش می روند همه کادو دارند اما پنی نداره پنی خیلی ناراحت میشه تا اینکه دوستش بانی بهش دست گل می ده و میگوید تو این را به دست هایت بده پنی هم خیلی خوشحال میشه دفعه بعد که دوستای پنی می ایند پنی با کلی کادو دم در ایستاده بود</vt:lpstr>
      <vt:lpstr>ما اومدیم!</vt:lpstr>
      <vt:lpstr>من هیچ کادویی ندارم </vt:lpstr>
      <vt:lpstr>ممممممممممممممممنون                 </vt:lpstr>
      <vt:lpstr>غافلگیری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اسم داستان:غافلگیری هم دیگر روزی روزگار دوستای پنی به خونه اش می روند همه کادو دارند اما پنی نداره پنی خیلی ناراحت میشه تا اینکه دوستش بانی بهش دست گل می ده و میگوید تو این را به دست هایت بده پنی هم خیلی خوشحال میشه دفعه بعد که دوستای پنی می ایند پنی با کلی کادو دم در ایستاده بود</dc:title>
  <dc:creator>tsr</dc:creator>
  <cp:lastModifiedBy>tsr</cp:lastModifiedBy>
  <cp:revision>1</cp:revision>
  <dcterms:created xsi:type="dcterms:W3CDTF">2022-05-15T08:33:58Z</dcterms:created>
  <dcterms:modified xsi:type="dcterms:W3CDTF">2022-05-15T08:34:20Z</dcterms:modified>
</cp:coreProperties>
</file>