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59" r:id="rId3"/>
    <p:sldId id="261" r:id="rId4"/>
    <p:sldId id="262" r:id="rId5"/>
    <p:sldId id="263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1656" autoAdjust="0"/>
  </p:normalViewPr>
  <p:slideViewPr>
    <p:cSldViewPr snapToGrid="0">
      <p:cViewPr varScale="1">
        <p:scale>
          <a:sx n="54" d="100"/>
          <a:sy n="54" d="100"/>
        </p:scale>
        <p:origin x="11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71E8B-96CE-4C59-B39B-CF2621C6BD5D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0AF74-1073-428C-B18C-4FBE128C8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7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*</a:t>
            </a:r>
            <a:r>
              <a:rPr lang="fa-IR" sz="6000" dirty="0">
                <a:effectLst/>
              </a:rPr>
              <a:t>خانم لطفا اسلایدشو رو بزنید تا براتون پخش بشه</a:t>
            </a:r>
          </a:p>
          <a:p>
            <a:r>
              <a:rPr lang="fa-IR" sz="6000" dirty="0"/>
              <a:t>ممنون*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0AF74-1073-428C-B18C-4FBE128C8C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2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7513-5174-4623-89F4-C24598E73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9D118-B14F-429F-90EB-CF05ECC08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DF041-57FB-4347-8541-88EBBDB4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4B75B-D688-4291-ADF2-59AA6B0E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3AEF0-3316-43F1-ACAE-C053DC44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1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0BCF-6246-45EB-B3AA-2D5E6981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AD9EA-B970-4849-94ED-5BFA4ED04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FCD29-1029-47F0-98CD-D655F61B8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6CDA3-F352-4DDA-A55D-AB5287F9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48EA9-5256-43F1-B534-48C02F57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4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4E875-7E92-4010-B317-E94D50DC6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D183C-B9E9-4582-B1DB-7286554C1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18CB7-04E9-4139-82E3-A002CA2C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0B73-587C-4F94-99CC-77FE2FD0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AE849-9166-449A-9842-2580B64C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8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AB01-FD48-412D-82BF-67233E8A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D84E2-E571-4E57-9499-AADD75BDA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46166-B8B7-4C76-AA31-135A5539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1C793-8AA0-43CC-8032-17760DC7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3D16E-289B-4C42-9690-C61A6718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C11F-6E4A-4893-92AD-C560DD87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167A4-4F43-442E-ABBD-656581015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1EC7B-DEEF-46D2-A01D-666B3C97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0B2A1-C9D7-4D37-AA87-0185FF680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EF3FA-55B7-4DD3-8FD6-BDD282B9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8804-1EBF-42F4-A29C-03AC70C8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82585-142E-4ABA-96B4-49A268392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78BBA-E641-4E56-99AE-EBDD3223A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6A269-9CED-4D85-81BC-8390B3C2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9B09B-19B5-4D42-BC6F-0B068E31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45EAC-B253-4712-A294-028E1776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0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5D4F-F2EB-44BD-A31E-1F75909E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8C531-8A8F-43E8-A284-FA275645A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606A1-FDDC-4F20-846F-1B894780A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BEF82-A3CC-45F4-B2D3-7CFD04D31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5D388-6C6E-4A66-9B7D-0B707B977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BE54C-2256-497A-B52F-384C6CF4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1B3D2E-F42A-4865-A1D1-02373CF3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5852F-4D0C-4BD5-A59A-926454A8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4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BACA-B09D-44C3-A0B8-D102EFFD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5919A-4D2A-4318-9E50-90770A3A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001D2-02E1-4464-A1A0-DB98F3BA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1C62-C020-4693-9EFD-431FC113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4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72AD5-49F8-45B2-AFFD-3F61697B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D3367A-8A14-4B0F-AF27-1EF60B64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29EF5-B2EB-4446-AABB-B9042A24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D2E4A-6A94-4245-9A1F-390F7ABD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EC422-3900-43AD-8B23-FFF9E178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D8D23-1A30-4EB7-868F-2B245DC95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3D913-9BED-4C50-967A-07BF8969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3D82C-063E-4B50-95D1-2643F180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B7520-D989-42F1-AA95-14E1DA61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2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6A39-EBB5-4EC9-BF2E-E615A489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6788F-2068-4B52-BBC2-D59FF45C3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8E90C-A077-4B32-B93F-0A320610E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4C548-1A26-4F86-83AE-2D6A43760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FA3F5-98D0-49FB-A8DE-28A17D80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E8695-3C0C-4390-9CDE-9CD12C58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3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AC7AF-5E5C-477F-994F-DD5AEB4C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B7DE7-3460-4E54-B09F-BD0EAEBC8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A311A-0BAD-478B-8F91-817948F41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E5265-7B02-4987-8989-3FF704B5911E}" type="datetimeFigureOut">
              <a:rPr lang="en-US" smtClean="0"/>
              <a:t>5/15/2022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A6E64-BABA-4915-A125-FACF621A4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95EBC-B14B-48C8-A9B8-73BB34BCB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4E979-8A6D-4990-8CEB-D72E240AF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3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5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4.gif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microsoft.com/office/2007/relationships/hdphoto" Target="../media/hdphoto6.wdp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2.m4a"/><Relationship Id="rId16" Type="http://schemas.openxmlformats.org/officeDocument/2006/relationships/image" Target="../media/image15.gif"/><Relationship Id="rId1" Type="http://schemas.openxmlformats.org/officeDocument/2006/relationships/tags" Target="../tags/tag2.xml"/><Relationship Id="rId6" Type="http://schemas.openxmlformats.org/officeDocument/2006/relationships/image" Target="../media/image8.sv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4.gif"/><Relationship Id="rId10" Type="http://schemas.openxmlformats.org/officeDocument/2006/relationships/image" Target="../media/image11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openxmlformats.org/officeDocument/2006/relationships/audio" Target="../media/media3.m4a"/><Relationship Id="rId7" Type="http://schemas.microsoft.com/office/2007/relationships/hdphoto" Target="../media/hdphoto7.wdp"/><Relationship Id="rId12" Type="http://schemas.microsoft.com/office/2007/relationships/hdphoto" Target="../media/hdphoto4.wdp"/><Relationship Id="rId17" Type="http://schemas.openxmlformats.org/officeDocument/2006/relationships/image" Target="../media/image13.gif"/><Relationship Id="rId2" Type="http://schemas.microsoft.com/office/2007/relationships/media" Target="../media/media3.m4a"/><Relationship Id="rId16" Type="http://schemas.microsoft.com/office/2007/relationships/hdphoto" Target="../media/hdphoto8.wdp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jpg"/><Relationship Id="rId15" Type="http://schemas.openxmlformats.org/officeDocument/2006/relationships/image" Target="../media/image20.png"/><Relationship Id="rId10" Type="http://schemas.microsoft.com/office/2007/relationships/hdphoto" Target="../media/hdphoto6.wdp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jpg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.gif"/><Relationship Id="rId7" Type="http://schemas.microsoft.com/office/2007/relationships/hdphoto" Target="../media/hdphoto8.wdp"/><Relationship Id="rId12" Type="http://schemas.openxmlformats.org/officeDocument/2006/relationships/image" Target="../media/image23.jpg"/><Relationship Id="rId17" Type="http://schemas.openxmlformats.org/officeDocument/2006/relationships/image" Target="../media/image27.jpg"/><Relationship Id="rId2" Type="http://schemas.openxmlformats.org/officeDocument/2006/relationships/audio" Target="../media/media4.m4a"/><Relationship Id="rId16" Type="http://schemas.openxmlformats.org/officeDocument/2006/relationships/image" Target="../media/image26.jpg"/><Relationship Id="rId20" Type="http://schemas.openxmlformats.org/officeDocument/2006/relationships/image" Target="../media/image30.jpg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24" Type="http://schemas.openxmlformats.org/officeDocument/2006/relationships/image" Target="../media/image6.png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15.gif"/><Relationship Id="rId10" Type="http://schemas.openxmlformats.org/officeDocument/2006/relationships/image" Target="../media/image22.png"/><Relationship Id="rId19" Type="http://schemas.openxmlformats.org/officeDocument/2006/relationships/image" Target="../media/image29.jp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25.png"/><Relationship Id="rId22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6.png"/><Relationship Id="rId3" Type="http://schemas.openxmlformats.org/officeDocument/2006/relationships/audio" Target="../media/media6.m4a"/><Relationship Id="rId7" Type="http://schemas.microsoft.com/office/2007/relationships/hdphoto" Target="../media/hdphoto11.wdp"/><Relationship Id="rId12" Type="http://schemas.microsoft.com/office/2007/relationships/hdphoto" Target="../media/hdphoto12.wd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jp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27E5A-939B-4FB9-84EA-1C1603418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88D0FB-005D-441E-9F09-F9430A5B2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8" b="99111" l="1778" r="97778">
                        <a14:foregroundMark x1="23111" y1="49333" x2="32000" y2="34667"/>
                        <a14:foregroundMark x1="32000" y1="34667" x2="13333" y2="75556"/>
                        <a14:foregroundMark x1="13333" y1="75556" x2="5333" y2="83556"/>
                        <a14:foregroundMark x1="5333" y1="83556" x2="18667" y2="50667"/>
                        <a14:foregroundMark x1="18667" y1="50667" x2="5333" y2="69333"/>
                        <a14:foregroundMark x1="5333" y1="69333" x2="1778" y2="81333"/>
                        <a14:foregroundMark x1="1778" y1="81333" x2="34667" y2="92444"/>
                        <a14:foregroundMark x1="34667" y1="92444" x2="19111" y2="78667"/>
                        <a14:foregroundMark x1="19111" y1="78667" x2="14667" y2="94222"/>
                        <a14:foregroundMark x1="14667" y1="94222" x2="36000" y2="78667"/>
                        <a14:foregroundMark x1="36000" y1="78667" x2="26222" y2="69778"/>
                        <a14:foregroundMark x1="26222" y1="69778" x2="40444" y2="93778"/>
                        <a14:foregroundMark x1="40444" y1="93778" x2="25333" y2="67556"/>
                        <a14:foregroundMark x1="25333" y1="67556" x2="23111" y2="52889"/>
                        <a14:foregroundMark x1="23111" y1="52889" x2="47111" y2="43111"/>
                        <a14:foregroundMark x1="47111" y1="43111" x2="46667" y2="39556"/>
                        <a14:foregroundMark x1="3111" y1="66222" x2="8000" y2="97333"/>
                        <a14:foregroundMark x1="8000" y1="97333" x2="35111" y2="98667"/>
                        <a14:foregroundMark x1="35111" y1="98667" x2="55111" y2="98222"/>
                        <a14:foregroundMark x1="55111" y1="98222" x2="46222" y2="83556"/>
                        <a14:foregroundMark x1="46222" y1="83556" x2="37333" y2="76444"/>
                        <a14:foregroundMark x1="37333" y1="76444" x2="37333" y2="76444"/>
                        <a14:foregroundMark x1="5778" y1="62667" x2="444" y2="73778"/>
                        <a14:foregroundMark x1="444" y1="73778" x2="3556" y2="88444"/>
                        <a14:foregroundMark x1="3556" y1="88444" x2="6222" y2="76889"/>
                        <a14:foregroundMark x1="6222" y1="76889" x2="3111" y2="88000"/>
                        <a14:foregroundMark x1="3111" y1="88000" x2="2667" y2="62222"/>
                        <a14:foregroundMark x1="2667" y1="62222" x2="2222" y2="62667"/>
                        <a14:foregroundMark x1="9333" y1="24889" x2="10667" y2="21778"/>
                        <a14:foregroundMark x1="45333" y1="31556" x2="43556" y2="34667"/>
                        <a14:foregroundMark x1="56889" y1="28444" x2="88889" y2="14222"/>
                        <a14:foregroundMark x1="88889" y1="14222" x2="90667" y2="7111"/>
                        <a14:foregroundMark x1="94667" y1="7556" x2="84889" y2="22222"/>
                        <a14:foregroundMark x1="84889" y1="22222" x2="49333" y2="29778"/>
                        <a14:foregroundMark x1="49333" y1="29778" x2="58222" y2="20889"/>
                        <a14:foregroundMark x1="58222" y1="20889" x2="94222" y2="10222"/>
                        <a14:foregroundMark x1="56889" y1="18222" x2="44000" y2="19556"/>
                        <a14:foregroundMark x1="44000" y1="19556" x2="35556" y2="9333"/>
                        <a14:foregroundMark x1="35556" y1="9333" x2="45778" y2="2222"/>
                        <a14:foregroundMark x1="45778" y1="2222" x2="91556" y2="5333"/>
                        <a14:foregroundMark x1="37778" y1="12444" x2="44444" y2="3556"/>
                        <a14:foregroundMark x1="44444" y1="3556" x2="48000" y2="5778"/>
                        <a14:foregroundMark x1="42667" y1="33778" x2="42667" y2="33778"/>
                        <a14:foregroundMark x1="46222" y1="36000" x2="65333" y2="37333"/>
                        <a14:foregroundMark x1="65333" y1="37333" x2="86667" y2="20889"/>
                        <a14:foregroundMark x1="92444" y1="53778" x2="89333" y2="52000"/>
                        <a14:foregroundMark x1="92889" y1="53333" x2="92889" y2="53778"/>
                        <a14:foregroundMark x1="7111" y1="19556" x2="26667" y2="11111"/>
                        <a14:foregroundMark x1="26667" y1="11111" x2="38222" y2="12444"/>
                        <a14:foregroundMark x1="8000" y1="16889" x2="19653" y2="10376"/>
                        <a14:foregroundMark x1="24484" y1="8873" x2="30222" y2="10667"/>
                        <a14:foregroundMark x1="32889" y1="11556" x2="35556" y2="6667"/>
                        <a14:foregroundMark x1="64889" y1="34222" x2="83111" y2="41778"/>
                        <a14:foregroundMark x1="83111" y1="41778" x2="98222" y2="35111"/>
                        <a14:foregroundMark x1="98222" y1="35111" x2="85333" y2="24000"/>
                        <a14:foregroundMark x1="85333" y1="24000" x2="84444" y2="24000"/>
                        <a14:foregroundMark x1="11111" y1="18222" x2="8444" y2="6222"/>
                        <a14:foregroundMark x1="8444" y1="6222" x2="3556" y2="28444"/>
                        <a14:foregroundMark x1="3556" y1="28444" x2="8000" y2="27111"/>
                        <a14:foregroundMark x1="36444" y1="4444" x2="27556" y2="8889"/>
                        <a14:foregroundMark x1="12889" y1="61778" x2="14222" y2="44000"/>
                        <a14:foregroundMark x1="14222" y1="44000" x2="24000" y2="38222"/>
                        <a14:foregroundMark x1="24000" y1="38222" x2="24000" y2="38222"/>
                        <a14:foregroundMark x1="12000" y1="59556" x2="16889" y2="37778"/>
                        <a14:foregroundMark x1="97333" y1="38222" x2="91111" y2="99111"/>
                        <a14:foregroundMark x1="91111" y1="99111" x2="55111" y2="92889"/>
                        <a14:foregroundMark x1="76000" y1="42667" x2="76444" y2="68889"/>
                        <a14:foregroundMark x1="76444" y1="68889" x2="55111" y2="66222"/>
                        <a14:foregroundMark x1="55111" y1="66222" x2="62222" y2="87556"/>
                        <a14:foregroundMark x1="11556" y1="3556" x2="22667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7963"/>
            <a:ext cx="4300037" cy="430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EFEEC-DCB7-4E0C-9DCE-641AEA6A1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5" b="98549" l="1000" r="94875">
                        <a14:foregroundMark x1="14375" y1="70979" x2="12000" y2="47521"/>
                        <a14:foregroundMark x1="12000" y1="47521" x2="17375" y2="51511"/>
                        <a14:foregroundMark x1="11875" y1="63845" x2="6000" y2="52842"/>
                        <a14:foregroundMark x1="6000" y1="52842" x2="17500" y2="49577"/>
                        <a14:foregroundMark x1="17500" y1="49577" x2="15250" y2="35187"/>
                        <a14:foregroundMark x1="15250" y1="35187" x2="21500" y2="22733"/>
                        <a14:foregroundMark x1="21500" y1="22733" x2="28625" y2="36155"/>
                        <a14:foregroundMark x1="28625" y1="36155" x2="15125" y2="42322"/>
                        <a14:foregroundMark x1="15125" y1="42322" x2="6000" y2="39299"/>
                        <a14:foregroundMark x1="56250" y1="63120" x2="40875" y2="59613"/>
                        <a14:foregroundMark x1="40875" y1="59613" x2="51500" y2="39782"/>
                        <a14:foregroundMark x1="51500" y1="39782" x2="44500" y2="54897"/>
                        <a14:foregroundMark x1="44500" y1="54897" x2="35500" y2="30472"/>
                        <a14:foregroundMark x1="35500" y1="30472" x2="29750" y2="53446"/>
                        <a14:foregroundMark x1="29750" y1="53446" x2="42125" y2="15961"/>
                        <a14:foregroundMark x1="42125" y1="15961" x2="35625" y2="24063"/>
                        <a14:foregroundMark x1="35625" y1="24063" x2="43125" y2="16324"/>
                        <a14:foregroundMark x1="43125" y1="16324" x2="63250" y2="44982"/>
                        <a14:foregroundMark x1="63250" y1="44982" x2="40625" y2="28658"/>
                        <a14:foregroundMark x1="40625" y1="28658" x2="73750" y2="53930"/>
                        <a14:foregroundMark x1="73750" y1="53930" x2="58625" y2="70738"/>
                        <a14:foregroundMark x1="58625" y1="70738" x2="36250" y2="74123"/>
                        <a14:foregroundMark x1="36250" y1="74123" x2="84250" y2="70012"/>
                        <a14:foregroundMark x1="84250" y1="70012" x2="71500" y2="68077"/>
                        <a14:foregroundMark x1="71500" y1="68077" x2="47625" y2="78356"/>
                        <a14:foregroundMark x1="47625" y1="78356" x2="40000" y2="86820"/>
                        <a14:foregroundMark x1="40000" y1="86820" x2="51500" y2="91173"/>
                        <a14:foregroundMark x1="51500" y1="91173" x2="62625" y2="86578"/>
                        <a14:foregroundMark x1="62625" y1="86578" x2="51000" y2="83071"/>
                        <a14:foregroundMark x1="51000" y1="83071" x2="33500" y2="83071"/>
                        <a14:foregroundMark x1="33500" y1="83071" x2="21375" y2="76784"/>
                        <a14:foregroundMark x1="21375" y1="76784" x2="25375" y2="63845"/>
                        <a14:foregroundMark x1="25375" y1="63845" x2="30000" y2="74728"/>
                        <a14:foregroundMark x1="30000" y1="74728" x2="19500" y2="77993"/>
                        <a14:foregroundMark x1="19500" y1="77993" x2="51125" y2="87062"/>
                        <a14:foregroundMark x1="51125" y1="87062" x2="49625" y2="86336"/>
                        <a14:foregroundMark x1="81125" y1="28537" x2="74875" y2="19589"/>
                        <a14:foregroundMark x1="74875" y1="19589" x2="49750" y2="6409"/>
                        <a14:foregroundMark x1="49750" y1="6409" x2="32625" y2="6771"/>
                        <a14:foregroundMark x1="32625" y1="6771" x2="14375" y2="16203"/>
                        <a14:foregroundMark x1="14375" y1="16203" x2="6500" y2="34462"/>
                        <a14:foregroundMark x1="6500" y1="34462" x2="4875" y2="55502"/>
                        <a14:foregroundMark x1="4875" y1="55502" x2="8000" y2="66626"/>
                        <a14:foregroundMark x1="8000" y1="66626" x2="17500" y2="80169"/>
                        <a14:foregroundMark x1="17500" y1="80169" x2="31625" y2="88150"/>
                        <a14:foregroundMark x1="31625" y1="88150" x2="59375" y2="91052"/>
                        <a14:foregroundMark x1="59375" y1="91052" x2="71000" y2="88634"/>
                        <a14:foregroundMark x1="71000" y1="88634" x2="87875" y2="71221"/>
                        <a14:foregroundMark x1="87875" y1="71221" x2="87750" y2="55985"/>
                        <a14:foregroundMark x1="87750" y1="55985" x2="80875" y2="42443"/>
                        <a14:foregroundMark x1="76875" y1="23942" x2="84500" y2="41354"/>
                        <a14:foregroundMark x1="84500" y1="41354" x2="87000" y2="66143"/>
                        <a14:foregroundMark x1="8000" y1="67594" x2="6250" y2="56711"/>
                        <a14:foregroundMark x1="6250" y1="56711" x2="9000" y2="32648"/>
                        <a14:foregroundMark x1="9000" y1="32648" x2="27625" y2="12092"/>
                        <a14:foregroundMark x1="27625" y1="12092" x2="43750" y2="5683"/>
                        <a14:foregroundMark x1="43750" y1="5683" x2="62000" y2="12334"/>
                        <a14:foregroundMark x1="62000" y1="12334" x2="82750" y2="29746"/>
                        <a14:foregroundMark x1="82750" y1="29746" x2="91000" y2="61306"/>
                        <a14:foregroundMark x1="91000" y1="61306" x2="85875" y2="76421"/>
                        <a14:foregroundMark x1="85875" y1="76421" x2="72875" y2="85369"/>
                        <a14:foregroundMark x1="72875" y1="85369" x2="54500" y2="91657"/>
                        <a14:foregroundMark x1="54500" y1="91657" x2="24875" y2="87787"/>
                        <a14:foregroundMark x1="24875" y1="87787" x2="8125" y2="66989"/>
                        <a14:foregroundMark x1="8125" y1="66989" x2="7750" y2="66143"/>
                        <a14:foregroundMark x1="83875" y1="81741" x2="69250" y2="91052"/>
                        <a14:foregroundMark x1="69250" y1="91052" x2="16375" y2="86820"/>
                        <a14:foregroundMark x1="16375" y1="86820" x2="7625" y2="80895"/>
                        <a14:foregroundMark x1="7625" y1="80895" x2="625" y2="55139"/>
                        <a14:foregroundMark x1="625" y1="55139" x2="1125" y2="28900"/>
                        <a14:foregroundMark x1="1125" y1="28900" x2="9500" y2="12334"/>
                        <a14:foregroundMark x1="9500" y1="12334" x2="22875" y2="1451"/>
                        <a14:foregroundMark x1="22875" y1="1451" x2="77500" y2="5320"/>
                        <a14:foregroundMark x1="77500" y1="5320" x2="85250" y2="15357"/>
                        <a14:foregroundMark x1="85250" y1="15357" x2="95875" y2="55381"/>
                        <a14:foregroundMark x1="95875" y1="55381" x2="94875" y2="71947"/>
                        <a14:foregroundMark x1="94875" y1="71947" x2="86000" y2="84160"/>
                        <a14:foregroundMark x1="86000" y1="84160" x2="82625" y2="85369"/>
                        <a14:foregroundMark x1="4875" y1="88513" x2="61500" y2="99154"/>
                        <a14:foregroundMark x1="61500" y1="99154" x2="90625" y2="90568"/>
                        <a14:foregroundMark x1="90625" y1="90568" x2="93750" y2="12696"/>
                        <a14:foregroundMark x1="93750" y1="12696" x2="81500" y2="5683"/>
                        <a14:foregroundMark x1="81500" y1="5683" x2="36375" y2="10641"/>
                        <a14:foregroundMark x1="36375" y1="10641" x2="34875" y2="8102"/>
                        <a14:foregroundMark x1="2625" y1="4111" x2="2625" y2="16566"/>
                        <a14:foregroundMark x1="2625" y1="16566" x2="12250" y2="12576"/>
                        <a14:foregroundMark x1="12250" y1="12576" x2="51500" y2="7497"/>
                        <a14:foregroundMark x1="51500" y1="7497" x2="19375" y2="7739"/>
                        <a14:foregroundMark x1="19375" y1="7739" x2="42625" y2="4595"/>
                        <a14:foregroundMark x1="42625" y1="4595" x2="86250" y2="9190"/>
                        <a14:foregroundMark x1="86250" y1="9190" x2="95125" y2="28658"/>
                        <a14:foregroundMark x1="95125" y1="28658" x2="95500" y2="98549"/>
                        <a14:foregroundMark x1="95500" y1="98549" x2="625" y2="95526"/>
                        <a14:foregroundMark x1="625" y1="95526" x2="2375" y2="73035"/>
                        <a14:foregroundMark x1="2375" y1="73035" x2="3625" y2="86336"/>
                        <a14:foregroundMark x1="3625" y1="86336" x2="73500" y2="96977"/>
                        <a14:foregroundMark x1="73500" y1="96977" x2="83000" y2="90447"/>
                        <a14:foregroundMark x1="83000" y1="90447" x2="73000" y2="92261"/>
                        <a14:foregroundMark x1="36125" y1="94680" x2="4375" y2="93954"/>
                        <a14:foregroundMark x1="4375" y1="93954" x2="1000" y2="30109"/>
                        <a14:foregroundMark x1="1000" y1="30109" x2="6375" y2="63724"/>
                        <a14:foregroundMark x1="6375" y1="63724" x2="5125" y2="63724"/>
                        <a14:foregroundMark x1="375" y1="1693" x2="84000" y2="6892"/>
                        <a14:foregroundMark x1="84000" y1="6892" x2="94500" y2="1814"/>
                        <a14:foregroundMark x1="94500" y1="1814" x2="99000" y2="55865"/>
                        <a14:foregroundMark x1="99000" y1="55865" x2="99500" y2="99516"/>
                        <a14:foregroundMark x1="99500" y1="99516" x2="61125" y2="96735"/>
                        <a14:foregroundMark x1="61125" y1="96735" x2="40750" y2="98549"/>
                        <a14:foregroundMark x1="99000" y1="98791" x2="93250" y2="47642"/>
                        <a14:foregroundMark x1="93250" y1="47642" x2="98250" y2="38089"/>
                        <a14:foregroundMark x1="98250" y1="38089" x2="88250" y2="6892"/>
                        <a14:foregroundMark x1="88250" y1="6892" x2="83875" y2="5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72" y="471307"/>
            <a:ext cx="4753043" cy="4745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BEC94-4748-44C5-8464-4A123F89B0F5}"/>
              </a:ext>
            </a:extLst>
          </p:cNvPr>
          <p:cNvSpPr txBox="1"/>
          <p:nvPr/>
        </p:nvSpPr>
        <p:spPr>
          <a:xfrm>
            <a:off x="6274694" y="2782669"/>
            <a:ext cx="208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Roya" panose="00000400000000000000" pitchFamily="2" charset="-78"/>
              </a:rPr>
              <a:t>این داستان:</a:t>
            </a:r>
          </a:p>
          <a:p>
            <a:r>
              <a:rPr lang="fa-IR" dirty="0">
                <a:cs typeface="B Roya" panose="00000400000000000000" pitchFamily="2" charset="-78"/>
              </a:rPr>
              <a:t>پروانه های مهربان و زیبا</a:t>
            </a:r>
            <a:endParaRPr lang="en-US" dirty="0">
              <a:cs typeface="B Roya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30C58-4DD6-4C0C-B6CE-F2B798C02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172">
            <a:off x="2004399" y="395818"/>
            <a:ext cx="1549883" cy="1549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4645E6-4E5C-4CF3-98E2-358C037062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507">
            <a:off x="9043915" y="3946218"/>
            <a:ext cx="1549883" cy="1549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2EE4D-236D-496E-AB25-C6CFBB194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48" y="0"/>
            <a:ext cx="3252486" cy="3053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2D4B4AF-9E4F-441F-85F4-BE63CA1AF7B7}"/>
              </a:ext>
            </a:extLst>
          </p:cNvPr>
          <p:cNvSpPr/>
          <p:nvPr/>
        </p:nvSpPr>
        <p:spPr>
          <a:xfrm>
            <a:off x="9618562" y="651089"/>
            <a:ext cx="1585731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D0E92-C551-4EC7-A328-B86C156FE7E1}"/>
              </a:ext>
            </a:extLst>
          </p:cNvPr>
          <p:cNvSpPr txBox="1"/>
          <p:nvPr/>
        </p:nvSpPr>
        <p:spPr>
          <a:xfrm>
            <a:off x="9135824" y="765903"/>
            <a:ext cx="218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cs typeface="B Kamran" panose="00000400000000000000" pitchFamily="2" charset="-78"/>
              </a:rPr>
              <a:t>تهیه کننده وکارگردان: </a:t>
            </a:r>
            <a:r>
              <a:rPr lang="fa-IR" sz="2800" dirty="0">
                <a:solidFill>
                  <a:srgbClr val="FF0000"/>
                </a:solidFill>
                <a:cs typeface="B Kamran" panose="00000400000000000000" pitchFamily="2" charset="-78"/>
              </a:rPr>
              <a:t>سارا ثروتی</a:t>
            </a:r>
            <a:endParaRPr lang="en-US" sz="2800" dirty="0">
              <a:solidFill>
                <a:srgbClr val="FF0000"/>
              </a:solidFill>
              <a:cs typeface="B Kamran" panose="00000400000000000000" pitchFamily="2" charset="-78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B45560D-6D0F-4F4C-9092-7DECE6C941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30A7FF-6730-4634-B856-0513854D53ED}"/>
              </a:ext>
            </a:extLst>
          </p:cNvPr>
          <p:cNvSpPr txBox="1"/>
          <p:nvPr/>
        </p:nvSpPr>
        <p:spPr>
          <a:xfrm>
            <a:off x="5625747" y="1622528"/>
            <a:ext cx="28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cs typeface="B Roya" panose="00000400000000000000" pitchFamily="2" charset="-78"/>
              </a:rPr>
              <a:t>داستان های شنیدنی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68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134">
        <p159:morph option="byObject"/>
      </p:transition>
    </mc:Choice>
    <mc:Fallback xmlns="">
      <p:transition spd="slow" advTm="6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A7E72FE-34C6-4E30-BF55-A5854EF20C4B}"/>
              </a:ext>
            </a:extLst>
          </p:cNvPr>
          <p:cNvSpPr/>
          <p:nvPr/>
        </p:nvSpPr>
        <p:spPr>
          <a:xfrm>
            <a:off x="-1984979" y="-1829088"/>
            <a:ext cx="16423106" cy="749792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506997-A573-4063-A618-5066A0B2908B}"/>
              </a:ext>
            </a:extLst>
          </p:cNvPr>
          <p:cNvGrpSpPr/>
          <p:nvPr/>
        </p:nvGrpSpPr>
        <p:grpSpPr>
          <a:xfrm>
            <a:off x="-1027301" y="3704032"/>
            <a:ext cx="14100301" cy="5069779"/>
            <a:chOff x="-1260116" y="4168091"/>
            <a:chExt cx="14100301" cy="50697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A85E06-1D42-464B-A7CB-EFCA9F9371CE}"/>
                </a:ext>
              </a:extLst>
            </p:cNvPr>
            <p:cNvGrpSpPr/>
            <p:nvPr/>
          </p:nvGrpSpPr>
          <p:grpSpPr>
            <a:xfrm>
              <a:off x="-1260116" y="4457527"/>
              <a:ext cx="14100301" cy="4780343"/>
              <a:chOff x="-1157876" y="4806389"/>
              <a:chExt cx="14100301" cy="478034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2E4E787-F673-4992-8866-57FCC14C4AA6}"/>
                  </a:ext>
                </a:extLst>
              </p:cNvPr>
              <p:cNvSpPr/>
              <p:nvPr/>
            </p:nvSpPr>
            <p:spPr>
              <a:xfrm>
                <a:off x="-750426" y="5234651"/>
                <a:ext cx="13692851" cy="4352081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408EED1-5A64-4D3D-81B9-3B693504EE4E}"/>
                  </a:ext>
                </a:extLst>
              </p:cNvPr>
              <p:cNvSpPr/>
              <p:nvPr/>
            </p:nvSpPr>
            <p:spPr>
              <a:xfrm>
                <a:off x="-1157876" y="4806389"/>
                <a:ext cx="4826643" cy="22223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 descr="Fish with solid fill">
                <a:extLst>
                  <a:ext uri="{FF2B5EF4-FFF2-40B4-BE49-F238E27FC236}">
                    <a16:creationId xmlns:a16="http://schemas.microsoft.com/office/drawing/2014/main" id="{5EDCD97F-0DDD-4F0B-B818-2FF793C45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7985" y="491634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7CC833C-8A61-454E-8A2D-329B751B2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4343" y="6453628"/>
                <a:ext cx="1826589" cy="1038154"/>
              </a:xfrm>
              <a:prstGeom prst="rect">
                <a:avLst/>
              </a:prstGeom>
            </p:spPr>
          </p:pic>
          <p:pic>
            <p:nvPicPr>
              <p:cNvPr id="11" name="Content Placeholder 8">
                <a:extLst>
                  <a:ext uri="{FF2B5EF4-FFF2-40B4-BE49-F238E27FC236}">
                    <a16:creationId xmlns:a16="http://schemas.microsoft.com/office/drawing/2014/main" id="{BC85CFE6-4AE9-43D5-BA55-DC71600B9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360" b="95567" l="8468" r="89113">
                            <a14:foregroundMark x1="32258" y1="82759" x2="32258" y2="97537"/>
                            <a14:foregroundMark x1="32258" y1="97537" x2="29839" y2="87192"/>
                            <a14:foregroundMark x1="29839" y1="87192" x2="33468" y2="79310"/>
                            <a14:foregroundMark x1="33468" y1="79310" x2="38306" y2="94089"/>
                            <a14:foregroundMark x1="38306" y1="94089" x2="36694" y2="63547"/>
                            <a14:foregroundMark x1="38710" y1="78325" x2="18145" y2="86207"/>
                            <a14:foregroundMark x1="18145" y1="86207" x2="44758" y2="76355"/>
                            <a14:foregroundMark x1="44758" y1="76355" x2="24597" y2="92118"/>
                            <a14:foregroundMark x1="24597" y1="92118" x2="43952" y2="96059"/>
                            <a14:foregroundMark x1="43952" y1="96059" x2="51210" y2="75862"/>
                            <a14:foregroundMark x1="51210" y1="75862" x2="41532" y2="74384"/>
                            <a14:foregroundMark x1="25806" y1="45813" x2="8468" y2="50246"/>
                            <a14:foregroundMark x1="8468" y1="50246" x2="27419" y2="34975"/>
                            <a14:foregroundMark x1="27419" y1="34975" x2="9677" y2="48768"/>
                            <a14:foregroundMark x1="9677" y1="48768" x2="23387" y2="35468"/>
                            <a14:foregroundMark x1="23387" y1="35468" x2="11694" y2="34975"/>
                            <a14:foregroundMark x1="11694" y1="34975" x2="18952" y2="28571"/>
                            <a14:foregroundMark x1="18952" y1="28571" x2="30242" y2="31527"/>
                            <a14:foregroundMark x1="30242" y1="31527" x2="31452" y2="19704"/>
                            <a14:foregroundMark x1="31452" y1="19704" x2="26613" y2="31527"/>
                            <a14:foregroundMark x1="26613" y1="31527" x2="30242" y2="19704"/>
                            <a14:foregroundMark x1="30242" y1="19704" x2="30242" y2="33005"/>
                            <a14:foregroundMark x1="62903" y1="15271" x2="60081" y2="24631"/>
                            <a14:foregroundMark x1="60081" y1="24631" x2="58065" y2="14286"/>
                            <a14:foregroundMark x1="58065" y1="14286" x2="63710" y2="25616"/>
                            <a14:foregroundMark x1="63710" y1="25616" x2="62097" y2="31034"/>
                            <a14:foregroundMark x1="67742" y1="48276" x2="75806" y2="42365"/>
                            <a14:foregroundMark x1="75806" y1="42365" x2="65323" y2="47783"/>
                            <a14:foregroundMark x1="65323" y1="47783" x2="77419" y2="44335"/>
                            <a14:foregroundMark x1="77419" y1="44335" x2="53226" y2="37931"/>
                          </a14:backgroundRemoval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2102" y="6054936"/>
                <a:ext cx="1166987" cy="662793"/>
              </a:xfrm>
              <a:prstGeom prst="rect">
                <a:avLst/>
              </a:prstGeom>
            </p:spPr>
          </p:pic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DAE231-EA33-47EE-B4CA-C7197B94E83B}"/>
                </a:ext>
              </a:extLst>
            </p:cNvPr>
            <p:cNvSpPr/>
            <p:nvPr/>
          </p:nvSpPr>
          <p:spPr>
            <a:xfrm>
              <a:off x="8203355" y="4168091"/>
              <a:ext cx="4271210" cy="161989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973602-E7E3-4BF5-A8D1-B318C61CFA8C}"/>
              </a:ext>
            </a:extLst>
          </p:cNvPr>
          <p:cNvGrpSpPr/>
          <p:nvPr/>
        </p:nvGrpSpPr>
        <p:grpSpPr>
          <a:xfrm>
            <a:off x="3916105" y="141778"/>
            <a:ext cx="4792925" cy="2464557"/>
            <a:chOff x="4680669" y="78919"/>
            <a:chExt cx="4792925" cy="24645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BD9AE5-95A1-4ED8-86FD-266BA5DD4643}"/>
                </a:ext>
              </a:extLst>
            </p:cNvPr>
            <p:cNvGrpSpPr/>
            <p:nvPr/>
          </p:nvGrpSpPr>
          <p:grpSpPr>
            <a:xfrm>
              <a:off x="4680669" y="78919"/>
              <a:ext cx="4792925" cy="1597459"/>
              <a:chOff x="6653848" y="20321"/>
              <a:chExt cx="4792925" cy="159745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6789DE9-E001-4B52-82A0-502E7B558A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2250" r="90000">
                            <a14:foregroundMark x1="10750" y1="67625" x2="3833" y2="63875"/>
                            <a14:foregroundMark x1="3833" y1="63875" x2="8500" y2="56875"/>
                            <a14:foregroundMark x1="8500" y1="56875" x2="12833" y2="60875"/>
                            <a14:foregroundMark x1="12833" y1="60875" x2="4750" y2="62250"/>
                            <a14:foregroundMark x1="4750" y1="62250" x2="11083" y2="58500"/>
                            <a14:foregroundMark x1="11083" y1="58500" x2="6750" y2="61875"/>
                            <a14:foregroundMark x1="6750" y1="61875" x2="2250" y2="608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85" r="52863" b="3261"/>
              <a:stretch/>
            </p:blipFill>
            <p:spPr>
              <a:xfrm>
                <a:off x="6653848" y="20321"/>
                <a:ext cx="1342181" cy="15974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EC56D6C-8139-47AA-9E96-23C06E78C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7457" b="93308" l="6182" r="93091">
                            <a14:foregroundMark x1="18545" y1="10899" x2="29455" y2="9560"/>
                            <a14:foregroundMark x1="29455" y1="9560" x2="17818" y2="7457"/>
                            <a14:foregroundMark x1="17818" y1="7457" x2="29455" y2="17400"/>
                            <a14:foregroundMark x1="41091" y1="88528" x2="49273" y2="93308"/>
                            <a14:foregroundMark x1="49273" y1="93308" x2="36364" y2="88910"/>
                            <a14:foregroundMark x1="36364" y1="88910" x2="60909" y2="89293"/>
                            <a14:foregroundMark x1="60909" y1="89293" x2="65091" y2="85277"/>
                            <a14:foregroundMark x1="93091" y1="49331" x2="82364" y2="62333"/>
                            <a14:foregroundMark x1="9636" y1="67878" x2="6727" y2="51434"/>
                            <a14:foregroundMark x1="6727" y1="51434" x2="9818" y2="60994"/>
                            <a14:foregroundMark x1="9818" y1="60994" x2="10000" y2="70554"/>
                            <a14:foregroundMark x1="10000" y1="70554" x2="9273" y2="52581"/>
                            <a14:foregroundMark x1="9273" y1="52581" x2="9636" y2="52008"/>
                            <a14:foregroundMark x1="10909" y1="73423" x2="6182" y2="62906"/>
                            <a14:foregroundMark x1="6182" y1="62906" x2="6182" y2="495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7427" y="196309"/>
                <a:ext cx="719346" cy="6840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DB2DE0-ACD3-492F-942E-59D417F86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0213">
              <a:off x="6403426" y="1737331"/>
              <a:ext cx="712502" cy="80614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AB568EC-13A7-4CC1-BEA7-77A06CAEE57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r="1237" b="53194"/>
          <a:stretch/>
        </p:blipFill>
        <p:spPr>
          <a:xfrm rot="10800000">
            <a:off x="277172" y="193554"/>
            <a:ext cx="2453833" cy="17387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B9AA54-57BF-4622-9F34-9AEC875CF4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87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5F0DBC-36A7-412B-8121-6FCB23C1795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518" b="87805" l="60327" r="81242">
                        <a14:foregroundMark x1="60588" y1="17209" x2="60327" y2="13550"/>
                        <a14:foregroundMark x1="60915" y1="12602" x2="61373" y2="13957"/>
                        <a14:foregroundMark x1="68497" y1="65989" x2="72876" y2="82114"/>
                        <a14:foregroundMark x1="72876" y1="82114" x2="69477" y2="70325"/>
                        <a14:foregroundMark x1="69477" y1="70325" x2="68954" y2="59621"/>
                        <a14:foregroundMark x1="68954" y1="59621" x2="71176" y2="45799"/>
                        <a14:foregroundMark x1="71176" y1="45799" x2="77516" y2="65176"/>
                        <a14:foregroundMark x1="77516" y1="65176" x2="77124" y2="83062"/>
                        <a14:foregroundMark x1="77124" y1="83062" x2="75163" y2="74255"/>
                        <a14:foregroundMark x1="75163" y1="74255" x2="71634" y2="65989"/>
                        <a14:foregroundMark x1="71634" y1="65989" x2="74575" y2="72087"/>
                        <a14:foregroundMark x1="74183" y1="87805" x2="73137" y2="85230"/>
                        <a14:foregroundMark x1="68889" y1="12737" x2="73791" y2="12195"/>
                        <a14:foregroundMark x1="73791" y1="12195" x2="69346" y2="11518"/>
                        <a14:foregroundMark x1="69346" y1="11518" x2="74575" y2="13279"/>
                        <a14:foregroundMark x1="74575" y1="13279" x2="75033" y2="13008"/>
                        <a14:foregroundMark x1="75033" y1="13008" x2="75033" y2="1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18" t="6627" r="16077" b="10719"/>
          <a:stretch/>
        </p:blipFill>
        <p:spPr>
          <a:xfrm>
            <a:off x="8449919" y="768740"/>
            <a:ext cx="2688409" cy="412148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B30EA96-FCBF-44AF-A814-77CFEECD1C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220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511">
        <p159:morph option="byObject"/>
      </p:transition>
    </mc:Choice>
    <mc:Fallback xmlns="">
      <p:transition spd="slow" advTm="3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6BDB9-FEAF-4968-95CC-15EA7263B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2"/>
            <a:ext cx="12191999" cy="6905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984BE-84FE-42B1-84DE-FAD4F6BCB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313" y1="66406" x2="26094" y2="70781"/>
                        <a14:foregroundMark x1="24063" y1="73750" x2="38750" y2="65469"/>
                        <a14:foregroundMark x1="25156" y1="70313" x2="25625" y2="70313"/>
                        <a14:foregroundMark x1="25156" y1="72656" x2="27500" y2="68750"/>
                        <a14:foregroundMark x1="55313" y1="77500" x2="55313" y2="77500"/>
                        <a14:foregroundMark x1="52812" y1="89219" x2="56250" y2="77500"/>
                        <a14:foregroundMark x1="54844" y1="88281" x2="53906" y2="89219"/>
                        <a14:foregroundMark x1="47031" y1="48906" x2="60156" y2="49375"/>
                        <a14:foregroundMark x1="33438" y1="43906" x2="30469" y2="42969"/>
                        <a14:foregroundMark x1="32969" y1="46406" x2="32344" y2="44531"/>
                        <a14:foregroundMark x1="67969" y1="59062" x2="69375" y2="57656"/>
                        <a14:foregroundMark x1="67031" y1="58594" x2="75781" y2="58594"/>
                        <a14:foregroundMark x1="68906" y1="57656" x2="69375" y2="59062"/>
                        <a14:foregroundMark x1="33438" y1="47344" x2="35313" y2="44531"/>
                        <a14:foregroundMark x1="67500" y1="58125" x2="66563" y2="58594"/>
                        <a14:foregroundMark x1="68906" y1="58594" x2="69844" y2="6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56" y="3102507"/>
            <a:ext cx="2894442" cy="2894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FFFDE-3974-4E11-933E-11D6E04A2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05" y="4000972"/>
            <a:ext cx="1092835" cy="1568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08044-D38C-4943-982F-D2AEDC177F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18" b="87805" l="60327" r="81242">
                        <a14:foregroundMark x1="60588" y1="17209" x2="60327" y2="13550"/>
                        <a14:foregroundMark x1="60915" y1="12602" x2="61373" y2="13957"/>
                        <a14:foregroundMark x1="68497" y1="65989" x2="72876" y2="82114"/>
                        <a14:foregroundMark x1="72876" y1="82114" x2="69477" y2="70325"/>
                        <a14:foregroundMark x1="69477" y1="70325" x2="68954" y2="59621"/>
                        <a14:foregroundMark x1="68954" y1="59621" x2="71176" y2="45799"/>
                        <a14:foregroundMark x1="71176" y1="45799" x2="77516" y2="65176"/>
                        <a14:foregroundMark x1="77516" y1="65176" x2="77124" y2="83062"/>
                        <a14:foregroundMark x1="77124" y1="83062" x2="75163" y2="74255"/>
                        <a14:foregroundMark x1="75163" y1="74255" x2="71634" y2="65989"/>
                        <a14:foregroundMark x1="71634" y1="65989" x2="74575" y2="72087"/>
                        <a14:foregroundMark x1="74183" y1="87805" x2="73137" y2="85230"/>
                        <a14:foregroundMark x1="68889" y1="12737" x2="73791" y2="12195"/>
                        <a14:foregroundMark x1="73791" y1="12195" x2="69346" y2="11518"/>
                        <a14:foregroundMark x1="69346" y1="11518" x2="74575" y2="13279"/>
                        <a14:foregroundMark x1="74575" y1="13279" x2="75033" y2="13008"/>
                        <a14:foregroundMark x1="75033" y1="13008" x2="75033" y2="1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18" t="6627" r="16077" b="10719"/>
          <a:stretch/>
        </p:blipFill>
        <p:spPr>
          <a:xfrm>
            <a:off x="8682124" y="2566936"/>
            <a:ext cx="2144799" cy="32880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4CC0FC-07FB-4E76-9744-81F1CA8EBA2E}"/>
              </a:ext>
            </a:extLst>
          </p:cNvPr>
          <p:cNvGrpSpPr/>
          <p:nvPr/>
        </p:nvGrpSpPr>
        <p:grpSpPr>
          <a:xfrm>
            <a:off x="4714147" y="1780550"/>
            <a:ext cx="3668586" cy="2769178"/>
            <a:chOff x="5749971" y="20321"/>
            <a:chExt cx="5696802" cy="41839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FC997E-AA38-4B62-BA3C-DF5F6ACB2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2250" r="90000">
                          <a14:foregroundMark x1="10750" y1="67625" x2="3833" y2="63875"/>
                          <a14:foregroundMark x1="3833" y1="63875" x2="8500" y2="56875"/>
                          <a14:foregroundMark x1="8500" y1="56875" x2="12833" y2="60875"/>
                          <a14:foregroundMark x1="12833" y1="60875" x2="4750" y2="62250"/>
                          <a14:foregroundMark x1="4750" y1="62250" x2="11083" y2="58500"/>
                          <a14:foregroundMark x1="11083" y1="58500" x2="6750" y2="61875"/>
                          <a14:foregroundMark x1="6750" y1="61875" x2="2250" y2="60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85" r="52863" b="3261"/>
            <a:stretch/>
          </p:blipFill>
          <p:spPr>
            <a:xfrm>
              <a:off x="6653848" y="20321"/>
              <a:ext cx="1342181" cy="15974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561101-E28D-4A76-9CB4-A789850B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457" b="93308" l="6182" r="93091">
                          <a14:foregroundMark x1="18545" y1="10899" x2="29455" y2="9560"/>
                          <a14:foregroundMark x1="29455" y1="9560" x2="17818" y2="7457"/>
                          <a14:foregroundMark x1="17818" y1="7457" x2="29455" y2="17400"/>
                          <a14:foregroundMark x1="41091" y1="88528" x2="49273" y2="93308"/>
                          <a14:foregroundMark x1="49273" y1="93308" x2="36364" y2="88910"/>
                          <a14:foregroundMark x1="36364" y1="88910" x2="60909" y2="89293"/>
                          <a14:foregroundMark x1="60909" y1="89293" x2="65091" y2="85277"/>
                          <a14:foregroundMark x1="93091" y1="49331" x2="82364" y2="62333"/>
                          <a14:foregroundMark x1="9636" y1="67878" x2="6727" y2="51434"/>
                          <a14:foregroundMark x1="6727" y1="51434" x2="9818" y2="60994"/>
                          <a14:foregroundMark x1="9818" y1="60994" x2="10000" y2="70554"/>
                          <a14:foregroundMark x1="10000" y1="70554" x2="9273" y2="52581"/>
                          <a14:foregroundMark x1="9273" y1="52581" x2="9636" y2="52008"/>
                          <a14:foregroundMark x1="10909" y1="73423" x2="6182" y2="62906"/>
                          <a14:foregroundMark x1="6182" y1="62906" x2="6182" y2="495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427" y="196309"/>
              <a:ext cx="719346" cy="6840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041A36-1FB5-4879-BA61-D9270C7AA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59172">
              <a:off x="5630163" y="3207267"/>
              <a:ext cx="1116853" cy="87723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B5B2B14-A88A-4097-93A0-494C80A642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0213">
            <a:off x="6690695" y="3237343"/>
            <a:ext cx="712502" cy="806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DED6F3-5EB4-4D6E-9C2A-82B143F2E3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EE33E8-E741-48B1-8409-E35FF11EC9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56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9639">
        <p159:morph option="byObject"/>
      </p:transition>
    </mc:Choice>
    <mc:Fallback xmlns="">
      <p:transition spd="slow" advTm="59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26 -0.03981 L -0.17826 -0.03958 C -0.18346 -0.04027 -0.18867 -0.04189 -0.19401 -0.04143 C -0.19831 -0.0412 -0.2026 -0.03912 -0.20677 -0.03796 C -0.21237 -0.03657 -0.21797 -0.03564 -0.22357 -0.03449 L -0.26302 -0.03981 C -0.26667 -0.04027 -0.27031 -0.04074 -0.27396 -0.04143 C -0.28737 -0.04398 -0.3 -0.04722 -0.31341 -0.05046 C -0.32292 -0.04976 -0.33255 -0.04976 -0.34206 -0.04861 C -0.36172 -0.04606 -0.37578 -0.04328 -0.39336 -0.03981 C -0.39466 -0.04236 -0.40052 -0.05301 -0.40221 -0.0537 C -0.40443 -0.05486 -0.40677 -0.05254 -0.40912 -0.05208 C -0.41081 -0.04722 -0.41302 -0.04236 -0.41302 -0.03634 C -0.41302 -0.03217 -0.41237 -0.02801 -0.41211 -0.02384 C -0.39909 -0.05463 -0.39688 -0.05578 -0.39141 -0.10648 C -0.38997 -0.11898 -0.39206 -0.13217 -0.39232 -0.14513 C -0.38841 -0.15972 -0.38607 -0.17592 -0.38047 -0.18888 C -0.33997 -0.28449 -0.3293 -0.29398 -0.25912 -0.33287 C -0.24779 -0.33912 -0.23542 -0.33518 -0.22357 -0.33634 C -0.21471 -0.33865 -0.20586 -0.3412 -0.19701 -0.34328 C -0.17995 -0.34722 -0.16263 -0.34884 -0.1457 -0.35393 C -0.01849 -0.39189 -0.15742 -0.36203 -0.04596 -0.38356 C -0.03646 -0.38125 -0.02669 -0.38078 -0.01732 -0.37662 C -0.00521 -0.37129 0.00586 -0.35949 0.01823 -0.35555 C 0.03047 -0.35185 0.04323 -0.35439 0.05573 -0.35393 L 0.09414 -0.3574 C 0.10338 -0.35833 0.1125 -0.36134 0.12174 -0.36088 C 0.13112 -0.36018 0.14023 -0.35625 0.14948 -0.35393 C 0.15469 -0.34791 0.15937 -0.34027 0.16523 -0.33634 C 0.16927 -0.33356 0.17383 -0.33333 0.17799 -0.33449 C 0.19596 -0.33981 0.21354 -0.34861 0.23138 -0.35555 C 0.23294 -0.35509 0.23463 -0.35416 0.2362 -0.35393 C 0.25039 -0.35023 0.26641 -0.35625 0.27865 -0.34328 C 0.36445 -0.25277 0.3181 -0.25439 0.3724 -0.2118 C 0.37513 -0.20949 0.37838 -0.21064 0.38138 -0.20995 C 0.37773 -0.19305 0.37292 -0.17685 0.38138 -0.1574 C 0.38542 -0.14791 0.39375 -0.14861 0.4 -0.14513 C 0.41185 -0.13819 0.4237 -0.13217 0.43555 -0.12569 C 0.44258 -0.11041 0.44531 -0.1081 0.44844 -0.09074 C 0.44961 -0.08333 0.45039 -0.07546 0.45143 -0.06782 C 0.45195 -0.06388 0.45195 -0.05926 0.45338 -0.05578 C 0.45547 -0.04976 0.45859 -0.0449 0.4612 -0.03981 C 0.4595 -0.0375 0.45833 -0.03402 0.45638 -0.03263 C 0.45378 -0.03101 0.43268 -0.02592 0.43151 -0.02569 C 0.40977 -0.03564 0.44245 -0.01713 0.4168 -0.05578 C 0.40117 -0.07916 0.38997 -0.08426 0.37344 -0.09421 C 0.36654 -0.09236 0.3595 -0.09166 0.35273 -0.08888 C 0.34635 -0.08634 0.34023 -0.08194 0.33398 -0.07824 C 0.2918 -0.05347 0.32747 -0.07314 0.29844 -0.0574 C 0.28021 -0.07777 0.25456 -0.10787 0.2362 -0.11875 C 0.2237 -0.12615 0.20977 -0.1243 0.19674 -0.12754 C 0.13307 -0.14305 0.18125 -0.13518 0.11289 -0.14328 C 0.10495 -0.14143 0.09713 -0.14027 0.08919 -0.13796 C 0.07943 -0.13518 0.05977 -0.12777 0.04974 -0.12407 C 0.04583 -0.11921 0.0418 -0.11481 0.03789 -0.11018 C 0.02656 -0.0956 0.03021 -0.09676 0.01615 -0.08356 C 0.01107 -0.07893 0.00846 -0.07847 0.00338 -0.07662 C 0.00234 -0.07731 0.00117 -0.07731 0.00039 -0.07824 C -0.00456 -0.08726 0.00143 -0.08958 0.00143 -0.10115 L 0.00143 -0.11018 L 0.00143 -0.10972 L 0.00143 -0.11018 " pathEditMode="relative" rAng="0" ptsTypes="AAAAAAAAAAAAAAAAAAAAAAAAAAAAAAAAAAAAAAAAAAAAAAAAAAAAAAAAAAAA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0.10393 L -0.08789 0.10417 C -0.09466 0.10903 -0.10117 0.11458 -0.10794 0.11921 C -0.10977 0.12037 -0.11198 0.12245 -0.11354 0.12083 C -0.12214 0.1125 -0.12969 0.10116 -0.13737 0.09051 C -0.17344 0.04028 -0.1638 0.05764 -0.1849 0.00764 C -0.18672 -0.00301 -0.1888 -0.01366 -0.19049 -0.02431 C -0.19531 -0.05301 -0.19076 -0.04329 -0.19714 -0.05463 C -0.19388 -0.02523 -0.19635 -0.04051 -0.17344 0.00764 C -0.09466 0.17384 -0.12904 0.07917 -0.09271 0.1868 L -0.09076 0.18171 L -0.09076 0.18194 " pathEditMode="relative" rAng="0" ptsTypes="AAAAAAAA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0.13588 L 0.03464 0.13611 C 0.0349 0.10995 0.0349 0.08402 0.03555 0.05833 C 0.03646 0.02013 0.03932 -0.03334 0.04219 -0.07176 C 0.04284 -0.08125 0.04414 -0.09074 0.04505 -0.10024 C 0.04583 -0.10926 0.0457 -0.11852 0.04688 -0.12732 C 0.04831 -0.13727 0.05091 -0.1463 0.0526 -0.15602 C 0.05352 -0.16088 0.05378 -0.16621 0.05456 -0.1713 C 0.05807 -0.19653 0.05859 -0.19815 0.06302 -0.22362 C 0.06276 -0.23426 0.06432 -0.24561 0.06211 -0.25556 C 0.06107 -0.26065 0.0599 -0.24561 0.05925 -0.24051 C 0.05859 -0.2338 0.05859 -0.22686 0.05833 -0.22014 C 0.05859 -0.21459 0.05885 -0.2088 0.05925 -0.20324 C 0.05951 -0.20093 0.06016 -0.19885 0.06029 -0.19653 C 0.06081 -0.16389 0.06029 -0.13125 0.0612 -0.09862 C 0.06185 -0.07431 0.06393 -0.05024 0.06497 -0.02616 C 0.06615 0.00416 0.0668 0.03472 0.06784 0.06504 C 0.06836 0.08078 0.06914 0.09652 0.06979 0.11226 C 0.06914 0.12361 0.06862 0.13472 0.06784 0.14606 C 0.06771 0.14838 0.06758 0.15092 0.06693 0.15277 C 0.06602 0.15509 0.06432 0.15601 0.06302 0.15787 C 0.06237 0.15879 0.06185 0.16018 0.0612 0.16134 C 0.06081 0.15949 0.06016 0.15787 0.06029 0.15625 C 0.06042 0.15324 0.06172 0.15069 0.06211 0.14768 C 0.06224 0.14676 0.06211 0.14537 0.06211 0.14444 L 0.06211 0.14467 " pathEditMode="relative" rAng="0" ptsTypes="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1074 L 0.01745 0.1074 C 0.025 0.08657 0.03281 0.06597 0.0401 0.0449 C 0.04323 0.03611 0.04661 0.02731 0.0487 0.01782 C 0.05013 0.01134 0.04948 0.00416 0.05065 -0.00255 C 0.05325 -0.01852 0.05664 -0.03426 0.06015 -0.04977 C 0.07057 -0.09653 0.06601 -0.06806 0.07239 -0.10209 C 0.07682 -0.12547 0.07513 -0.12246 0.08008 -0.15278 C 0.08138 -0.16135 0.08177 -0.17107 0.08476 -0.17801 C 0.08789 -0.18542 0.09127 -0.19237 0.09427 -0.2 C 0.09596 -0.2044 0.09765 -0.21829 0.09896 -0.21343 C 0.1 -0.20996 0.09401 -0.19306 0.09232 -0.1882 C 0.09206 -0.17801 0.09127 -0.16783 0.0914 -0.15788 C 0.09179 -0.1375 0.09375 -0.12616 0.09622 -0.10718 C 0.09739 -0.022 0.09323 -0.05463 0.1095 0.028 C 0.11901 0.07685 0.11901 0.08726 0.11901 0.07013 L 0.11901 0.07013 " pathEditMode="relative" ptsTypes="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C76AF87-3B75-45BE-8372-23FB90A4A2F3}"/>
              </a:ext>
            </a:extLst>
          </p:cNvPr>
          <p:cNvSpPr/>
          <p:nvPr/>
        </p:nvSpPr>
        <p:spPr>
          <a:xfrm>
            <a:off x="20511" y="26400"/>
            <a:ext cx="12128137" cy="67773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977FF2-BF86-4C71-A8F8-96088C27753D}"/>
              </a:ext>
            </a:extLst>
          </p:cNvPr>
          <p:cNvGrpSpPr/>
          <p:nvPr/>
        </p:nvGrpSpPr>
        <p:grpSpPr>
          <a:xfrm rot="19916587">
            <a:off x="6541240" y="4953474"/>
            <a:ext cx="1916905" cy="1575413"/>
            <a:chOff x="7733842" y="196309"/>
            <a:chExt cx="3712931" cy="29734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251CA6-8ADC-46F2-8F33-D561561D6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57" b="93308" l="6182" r="93091">
                          <a14:foregroundMark x1="18545" y1="10899" x2="29455" y2="9560"/>
                          <a14:foregroundMark x1="29455" y1="9560" x2="17818" y2="7457"/>
                          <a14:foregroundMark x1="17818" y1="7457" x2="29455" y2="17400"/>
                          <a14:foregroundMark x1="41091" y1="88528" x2="49273" y2="93308"/>
                          <a14:foregroundMark x1="49273" y1="93308" x2="36364" y2="88910"/>
                          <a14:foregroundMark x1="36364" y1="88910" x2="60909" y2="89293"/>
                          <a14:foregroundMark x1="60909" y1="89293" x2="65091" y2="85277"/>
                          <a14:foregroundMark x1="93091" y1="49331" x2="82364" y2="62333"/>
                          <a14:foregroundMark x1="9636" y1="67878" x2="6727" y2="51434"/>
                          <a14:foregroundMark x1="6727" y1="51434" x2="9818" y2="60994"/>
                          <a14:foregroundMark x1="9818" y1="60994" x2="10000" y2="70554"/>
                          <a14:foregroundMark x1="10000" y1="70554" x2="9273" y2="52581"/>
                          <a14:foregroundMark x1="9273" y1="52581" x2="9636" y2="52008"/>
                          <a14:foregroundMark x1="10909" y1="73423" x2="6182" y2="62906"/>
                          <a14:foregroundMark x1="6182" y1="62906" x2="6182" y2="495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7427" y="196309"/>
              <a:ext cx="719346" cy="6840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2340DE-16FA-41E2-A812-DCA0EF78F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59172">
              <a:off x="7614034" y="2172666"/>
              <a:ext cx="1116854" cy="877237"/>
            </a:xfrm>
            <a:prstGeom prst="rect">
              <a:avLst/>
            </a:pr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1909265-A6FA-4A78-B822-9E199BA30399}"/>
              </a:ext>
            </a:extLst>
          </p:cNvPr>
          <p:cNvSpPr/>
          <p:nvPr/>
        </p:nvSpPr>
        <p:spPr>
          <a:xfrm>
            <a:off x="-323235" y="1181015"/>
            <a:ext cx="3985689" cy="65319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ACC31-E245-41D8-83E3-02BD7D5DF0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1778" r="97778">
                        <a14:foregroundMark x1="23111" y1="49333" x2="32000" y2="34667"/>
                        <a14:foregroundMark x1="32000" y1="34667" x2="13333" y2="75556"/>
                        <a14:foregroundMark x1="13333" y1="75556" x2="5333" y2="83556"/>
                        <a14:foregroundMark x1="5333" y1="83556" x2="18667" y2="50667"/>
                        <a14:foregroundMark x1="18667" y1="50667" x2="5333" y2="69333"/>
                        <a14:foregroundMark x1="5333" y1="69333" x2="1778" y2="81333"/>
                        <a14:foregroundMark x1="1778" y1="81333" x2="34667" y2="92444"/>
                        <a14:foregroundMark x1="34667" y1="92444" x2="19111" y2="78667"/>
                        <a14:foregroundMark x1="19111" y1="78667" x2="14667" y2="94222"/>
                        <a14:foregroundMark x1="14667" y1="94222" x2="36000" y2="78667"/>
                        <a14:foregroundMark x1="36000" y1="78667" x2="26222" y2="69778"/>
                        <a14:foregroundMark x1="26222" y1="69778" x2="40444" y2="93778"/>
                        <a14:foregroundMark x1="40444" y1="93778" x2="25333" y2="67556"/>
                        <a14:foregroundMark x1="25333" y1="67556" x2="23111" y2="52889"/>
                        <a14:foregroundMark x1="23111" y1="52889" x2="45523" y2="43758"/>
                        <a14:foregroundMark x1="3111" y1="66222" x2="8000" y2="97333"/>
                        <a14:foregroundMark x1="8000" y1="97333" x2="35111" y2="98667"/>
                        <a14:foregroundMark x1="35111" y1="98667" x2="55111" y2="98222"/>
                        <a14:foregroundMark x1="46222" y1="83556" x2="37333" y2="76444"/>
                        <a14:foregroundMark x1="37333" y1="76444" x2="37333" y2="76444"/>
                        <a14:foregroundMark x1="5778" y1="62667" x2="444" y2="73778"/>
                        <a14:foregroundMark x1="444" y1="73778" x2="3556" y2="88444"/>
                        <a14:foregroundMark x1="3556" y1="88444" x2="6222" y2="76889"/>
                        <a14:foregroundMark x1="6222" y1="76889" x2="3111" y2="88000"/>
                        <a14:foregroundMark x1="3111" y1="88000" x2="2667" y2="62222"/>
                        <a14:foregroundMark x1="2667" y1="62222" x2="2222" y2="62667"/>
                        <a14:foregroundMark x1="6215" y1="16355" x2="5744" y2="18496"/>
                        <a14:foregroundMark x1="13525" y1="53297" x2="14222" y2="44000"/>
                        <a14:foregroundMark x1="12889" y1="61778" x2="13454" y2="54243"/>
                        <a14:foregroundMark x1="14222" y1="44000" x2="24000" y2="38222"/>
                        <a14:foregroundMark x1="24000" y1="38222" x2="24000" y2="38222"/>
                        <a14:foregroundMark x1="13449" y1="53102" x2="16889" y2="37778"/>
                        <a14:foregroundMark x1="12000" y1="59556" x2="13260" y2="53945"/>
                        <a14:foregroundMark x1="94834" y1="62684" x2="94701" y2="63987"/>
                        <a14:foregroundMark x1="17788" y1="3057" x2="18049" y2="3036"/>
                        <a14:foregroundMark x1="24889" y1="38667" x2="9778" y2="38667"/>
                        <a14:foregroundMark x1="9778" y1="38667" x2="10708" y2="29985"/>
                        <a14:foregroundMark x1="26646" y1="22893" x2="29778" y2="22222"/>
                        <a14:foregroundMark x1="25528" y1="23133" x2="26402" y2="22946"/>
                        <a14:foregroundMark x1="29778" y1="22222" x2="32889" y2="30222"/>
                        <a14:foregroundMark x1="11556" y1="36889" x2="9111" y2="30368"/>
                        <a14:foregroundMark x1="26222" y1="60444" x2="52444" y2="91111"/>
                        <a14:foregroundMark x1="52444" y1="91111" x2="24000" y2="60889"/>
                        <a14:foregroundMark x1="24000" y1="60889" x2="40889" y2="70667"/>
                        <a14:foregroundMark x1="40889" y1="70667" x2="46222" y2="80889"/>
                        <a14:foregroundMark x1="46222" y1="80889" x2="46222" y2="80889"/>
                        <a14:foregroundMark x1="26667" y1="60444" x2="24889" y2="60444"/>
                        <a14:foregroundMark x1="10667" y1="35111" x2="12889" y2="21333"/>
                        <a14:foregroundMark x1="12889" y1="21333" x2="25778" y2="23111"/>
                        <a14:foregroundMark x1="25778" y1="23111" x2="29333" y2="21333"/>
                        <a14:foregroundMark x1="33778" y1="22667" x2="44000" y2="32000"/>
                        <a14:foregroundMark x1="44000" y1="32000" x2="46222" y2="40444"/>
                        <a14:backgroundMark x1="1333" y1="56889" x2="11111" y2="47111"/>
                        <a14:backgroundMark x1="7474" y1="41548" x2="3556" y2="35556"/>
                        <a14:backgroundMark x1="11111" y1="47111" x2="8375" y2="42926"/>
                        <a14:backgroundMark x1="3287" y1="33315" x2="2222" y2="24444"/>
                        <a14:backgroundMark x1="3556" y1="35556" x2="3400" y2="34253"/>
                        <a14:backgroundMark x1="6823" y1="23898" x2="9118" y2="23626"/>
                        <a14:backgroundMark x1="2222" y1="24444" x2="6725" y2="23910"/>
                        <a14:backgroundMark x1="30240" y1="21400" x2="31835" y2="21459"/>
                        <a14:backgroundMark x1="55073" y1="36950" x2="87111" y2="43556"/>
                        <a14:backgroundMark x1="87111" y1="43556" x2="97778" y2="50667"/>
                        <a14:backgroundMark x1="97778" y1="50667" x2="97778" y2="50667"/>
                        <a14:backgroundMark x1="889" y1="24444" x2="3556" y2="11556"/>
                        <a14:backgroundMark x1="3556" y1="11556" x2="17333" y2="4000"/>
                        <a14:backgroundMark x1="17333" y1="4000" x2="46667" y2="10667"/>
                        <a14:backgroundMark x1="46667" y1="10667" x2="67111" y2="24444"/>
                        <a14:backgroundMark x1="67111" y1="24444" x2="76889" y2="37333"/>
                        <a14:backgroundMark x1="97778" y1="40444" x2="91556" y2="31111"/>
                        <a14:backgroundMark x1="91556" y1="31111" x2="67556" y2="13778"/>
                        <a14:backgroundMark x1="67556" y1="13778" x2="57333" y2="889"/>
                        <a14:backgroundMark x1="57333" y1="889" x2="56444" y2="889"/>
                        <a14:backgroundMark x1="47556" y1="1778" x2="93778" y2="51556"/>
                        <a14:backgroundMark x1="93778" y1="51556" x2="93778" y2="51556"/>
                        <a14:backgroundMark x1="97333" y1="1333" x2="98222" y2="33333"/>
                        <a14:backgroundMark x1="98222" y1="33333" x2="78667" y2="10222"/>
                        <a14:backgroundMark x1="78667" y1="10222" x2="98667" y2="6222"/>
                        <a14:backgroundMark x1="58222" y1="6667" x2="84000" y2="8444"/>
                        <a14:backgroundMark x1="84000" y1="8444" x2="84444" y2="8444"/>
                        <a14:backgroundMark x1="53778" y1="24444" x2="64444" y2="28444"/>
                        <a14:backgroundMark x1="47556" y1="55556" x2="49817" y2="67364"/>
                        <a14:backgroundMark x1="58651" y1="86720" x2="64444" y2="95111"/>
                        <a14:backgroundMark x1="64444" y1="95111" x2="85778" y2="80444"/>
                        <a14:backgroundMark x1="85778" y1="80444" x2="67556" y2="59111"/>
                        <a14:backgroundMark x1="67556" y1="59111" x2="56000" y2="74667"/>
                        <a14:backgroundMark x1="56000" y1="74667" x2="80444" y2="89778"/>
                        <a14:backgroundMark x1="80444" y1="89778" x2="88444" y2="70222"/>
                        <a14:backgroundMark x1="88444" y1="70222" x2="69778" y2="80444"/>
                        <a14:backgroundMark x1="69778" y1="80444" x2="87556" y2="67556"/>
                        <a14:backgroundMark x1="87556" y1="67556" x2="98222" y2="87111"/>
                        <a14:backgroundMark x1="98222" y1="87111" x2="88000" y2="98222"/>
                        <a14:backgroundMark x1="88000" y1="98222" x2="88000" y2="79556"/>
                        <a14:backgroundMark x1="88000" y1="79556" x2="77333" y2="70667"/>
                        <a14:backgroundMark x1="77333" y1="70667" x2="67556" y2="82667"/>
                        <a14:backgroundMark x1="67556" y1="82667" x2="93778" y2="82222"/>
                        <a14:backgroundMark x1="93778" y1="82222" x2="68889" y2="84444"/>
                        <a14:backgroundMark x1="68889" y1="84444" x2="84889" y2="73333"/>
                        <a14:backgroundMark x1="84889" y1="73333" x2="60000" y2="76000"/>
                        <a14:backgroundMark x1="60000" y1="76000" x2="64444" y2="64000"/>
                        <a14:backgroundMark x1="92444" y1="53333" x2="76444" y2="51111"/>
                        <a14:backgroundMark x1="76444" y1="51111" x2="73333" y2="90222"/>
                        <a14:backgroundMark x1="73333" y1="90222" x2="90667" y2="98667"/>
                        <a14:backgroundMark x1="90667" y1="98667" x2="60444" y2="98667"/>
                        <a14:backgroundMark x1="60444" y1="98667" x2="77778" y2="98667"/>
                        <a14:backgroundMark x1="77778" y1="98667" x2="94667" y2="97778"/>
                        <a14:backgroundMark x1="94667" y1="97778" x2="94667" y2="97778"/>
                        <a14:backgroundMark x1="96000" y1="50222" x2="94667" y2="62667"/>
                        <a14:backgroundMark x1="94667" y1="62667" x2="95556" y2="47556"/>
                        <a14:backgroundMark x1="95556" y1="47556" x2="99111" y2="36444"/>
                        <a14:backgroundMark x1="99111" y1="36444" x2="80444" y2="19111"/>
                        <a14:backgroundMark x1="80444" y1="19111" x2="80444" y2="19556"/>
                        <a14:backgroundMark x1="74667" y1="50222" x2="89333" y2="56000"/>
                        <a14:backgroundMark x1="89333" y1="56000" x2="69778" y2="49333"/>
                        <a14:backgroundMark x1="69778" y1="49333" x2="80889" y2="53333"/>
                        <a14:backgroundMark x1="80889" y1="53333" x2="79556" y2="51556"/>
                        <a14:backgroundMark x1="95111" y1="65333" x2="95111" y2="65333"/>
                        <a14:backgroundMark x1="94667" y1="65333" x2="95111" y2="65778"/>
                        <a14:backgroundMark x1="5778" y1="24000" x2="12084" y2="22487"/>
                        <a14:backgroundMark x1="7111" y1="18667" x2="15556" y2="1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46"/>
          <a:stretch/>
        </p:blipFill>
        <p:spPr>
          <a:xfrm>
            <a:off x="-72888" y="37855"/>
            <a:ext cx="5328826" cy="6932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25E106-69F3-49D3-895B-1B41F81553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13" b="99590" l="4500" r="99500">
                        <a14:foregroundMark x1="34875" y1="96821" x2="26125" y2="76923"/>
                        <a14:foregroundMark x1="26125" y1="76923" x2="34375" y2="36205"/>
                        <a14:foregroundMark x1="34375" y1="36205" x2="14250" y2="25231"/>
                        <a14:foregroundMark x1="14250" y1="25231" x2="35875" y2="2154"/>
                        <a14:foregroundMark x1="35875" y1="2154" x2="93250" y2="6462"/>
                        <a14:foregroundMark x1="93250" y1="6462" x2="94750" y2="25538"/>
                        <a14:foregroundMark x1="94750" y1="25538" x2="73625" y2="55897"/>
                        <a14:foregroundMark x1="73625" y1="55897" x2="43000" y2="80410"/>
                        <a14:foregroundMark x1="43000" y1="80410" x2="47875" y2="98154"/>
                        <a14:foregroundMark x1="47875" y1="98154" x2="71375" y2="98256"/>
                        <a14:foregroundMark x1="71375" y1="98256" x2="45875" y2="98872"/>
                        <a14:foregroundMark x1="45875" y1="98872" x2="25750" y2="86564"/>
                        <a14:foregroundMark x1="25750" y1="86564" x2="23750" y2="61744"/>
                        <a14:foregroundMark x1="23750" y1="61744" x2="37000" y2="45641"/>
                        <a14:foregroundMark x1="37000" y1="45641" x2="64125" y2="42051"/>
                        <a14:foregroundMark x1="64125" y1="42051" x2="40625" y2="79795"/>
                        <a14:foregroundMark x1="40625" y1="79795" x2="41625" y2="96923"/>
                        <a14:foregroundMark x1="41625" y1="96923" x2="32250" y2="56308"/>
                        <a14:foregroundMark x1="32250" y1="56308" x2="33250" y2="13949"/>
                        <a14:foregroundMark x1="33250" y1="13949" x2="4500" y2="9538"/>
                        <a14:foregroundMark x1="4500" y1="9538" x2="32250" y2="18667"/>
                        <a14:foregroundMark x1="32250" y1="18667" x2="50375" y2="11590"/>
                        <a14:foregroundMark x1="50375" y1="11590" x2="37375" y2="30359"/>
                        <a14:foregroundMark x1="37375" y1="30359" x2="66500" y2="43590"/>
                        <a14:foregroundMark x1="66500" y1="43590" x2="42375" y2="33026"/>
                        <a14:foregroundMark x1="42375" y1="33026" x2="68125" y2="19897"/>
                        <a14:foregroundMark x1="68125" y1="19897" x2="56750" y2="38051"/>
                        <a14:foregroundMark x1="56750" y1="38051" x2="56125" y2="34051"/>
                        <a14:foregroundMark x1="56125" y1="34051" x2="56125" y2="34051"/>
                        <a14:foregroundMark x1="56125" y1="34051" x2="56125" y2="34051"/>
                        <a14:foregroundMark x1="42750" y1="89744" x2="47500" y2="17026"/>
                        <a14:foregroundMark x1="47500" y1="17026" x2="50000" y2="45128"/>
                        <a14:foregroundMark x1="50000" y1="45128" x2="49625" y2="22769"/>
                        <a14:foregroundMark x1="49625" y1="22769" x2="66125" y2="44923"/>
                        <a14:foregroundMark x1="66125" y1="44923" x2="90375" y2="27692"/>
                        <a14:foregroundMark x1="90375" y1="27692" x2="63500" y2="33026"/>
                        <a14:foregroundMark x1="63500" y1="33026" x2="31875" y2="11692"/>
                        <a14:foregroundMark x1="31875" y1="11692" x2="29500" y2="29436"/>
                        <a14:foregroundMark x1="29500" y1="29436" x2="16125" y2="3487"/>
                        <a14:foregroundMark x1="16125" y1="3487" x2="77625" y2="4205"/>
                        <a14:foregroundMark x1="77625" y1="4205" x2="51500" y2="10667"/>
                        <a14:foregroundMark x1="51500" y1="10667" x2="76500" y2="18154"/>
                        <a14:foregroundMark x1="76500" y1="18154" x2="44125" y2="11795"/>
                        <a14:foregroundMark x1="44125" y1="11795" x2="86500" y2="11795"/>
                        <a14:foregroundMark x1="86500" y1="11795" x2="85375" y2="9333"/>
                        <a14:foregroundMark x1="64125" y1="9744" x2="64125" y2="9744"/>
                        <a14:foregroundMark x1="41500" y1="91385" x2="20250" y2="94564"/>
                        <a14:foregroundMark x1="20250" y1="94564" x2="84625" y2="95487"/>
                        <a14:foregroundMark x1="84625" y1="95487" x2="38875" y2="98462"/>
                        <a14:foregroundMark x1="38875" y1="98462" x2="55000" y2="99692"/>
                        <a14:foregroundMark x1="93250" y1="6462" x2="1000" y2="11897"/>
                        <a14:foregroundMark x1="1000" y1="11897" x2="10125" y2="29333"/>
                        <a14:foregroundMark x1="10125" y1="29333" x2="5375" y2="7487"/>
                        <a14:foregroundMark x1="5375" y1="7487" x2="32375" y2="17538"/>
                        <a14:foregroundMark x1="32375" y1="17538" x2="20875" y2="3179"/>
                        <a14:foregroundMark x1="20875" y1="3179" x2="89125" y2="11077"/>
                        <a14:foregroundMark x1="89125" y1="11077" x2="45000" y2="7179"/>
                        <a14:foregroundMark x1="45000" y1="7179" x2="73250" y2="7590"/>
                        <a14:foregroundMark x1="73250" y1="7590" x2="68375" y2="4615"/>
                        <a14:foregroundMark x1="33375" y1="7282" x2="33375" y2="7282"/>
                        <a14:foregroundMark x1="92500" y1="2564" x2="0" y2="5641"/>
                        <a14:foregroundMark x1="0" y1="5641" x2="87375" y2="11487"/>
                        <a14:foregroundMark x1="87375" y1="11487" x2="99500" y2="25436"/>
                        <a14:foregroundMark x1="99500" y1="25436" x2="82625" y2="43692"/>
                        <a14:foregroundMark x1="82625" y1="43692" x2="53500" y2="66769"/>
                        <a14:foregroundMark x1="53500" y1="66769" x2="42625" y2="80821"/>
                        <a14:foregroundMark x1="42625" y1="80821" x2="53875" y2="94154"/>
                        <a14:foregroundMark x1="53875" y1="94154" x2="77250" y2="98974"/>
                        <a14:foregroundMark x1="77250" y1="98974" x2="52000" y2="94564"/>
                        <a14:foregroundMark x1="52000" y1="94564" x2="8625" y2="97949"/>
                        <a14:foregroundMark x1="8625" y1="97949" x2="33625" y2="6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337">
            <a:off x="7889512" y="575317"/>
            <a:ext cx="2427928" cy="2959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FF1378-4F44-4C72-90CE-18589BB2C3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97" y="4997824"/>
            <a:ext cx="1834727" cy="1723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2CBEF7-8B70-4C00-B281-DF55CA1EF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373">
            <a:off x="9616860" y="3771440"/>
            <a:ext cx="2107568" cy="2107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BCBF90-E282-45A7-8243-69B227FCA0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78" b="98095" l="7375" r="99625">
                        <a14:foregroundMark x1="99250" y1="92245" x2="62625" y2="98639"/>
                        <a14:foregroundMark x1="55562" y1="92153" x2="50578" y2="87576"/>
                        <a14:foregroundMark x1="62625" y1="98639" x2="58482" y2="94834"/>
                        <a14:foregroundMark x1="12598" y1="27606" x2="5375" y2="15646"/>
                        <a14:foregroundMark x1="5375" y1="15646" x2="21875" y2="3673"/>
                        <a14:foregroundMark x1="21875" y1="3673" x2="46500" y2="8027"/>
                        <a14:foregroundMark x1="46500" y1="8027" x2="89375" y2="36190"/>
                        <a14:foregroundMark x1="89375" y1="36190" x2="99625" y2="52109"/>
                        <a14:foregroundMark x1="99625" y1="52109" x2="99625" y2="52109"/>
                        <a14:foregroundMark x1="92500" y1="92653" x2="60875" y2="95102"/>
                        <a14:foregroundMark x1="20390" y1="29678" x2="11875" y2="15918"/>
                        <a14:foregroundMark x1="28175" y1="42258" x2="25274" y2="37571"/>
                        <a14:foregroundMark x1="60875" y1="95102" x2="44274" y2="68274"/>
                        <a14:foregroundMark x1="11875" y1="15918" x2="37875" y2="19864"/>
                        <a14:foregroundMark x1="37875" y1="19864" x2="78500" y2="52653"/>
                        <a14:foregroundMark x1="78500" y1="52653" x2="86125" y2="76463"/>
                        <a14:foregroundMark x1="86125" y1="76463" x2="66125" y2="86259"/>
                        <a14:foregroundMark x1="66125" y1="86259" x2="48375" y2="37279"/>
                        <a14:foregroundMark x1="48375" y1="37279" x2="20750" y2="11701"/>
                        <a14:foregroundMark x1="20750" y1="11701" x2="55250" y2="66939"/>
                        <a14:foregroundMark x1="55250" y1="66939" x2="45125" y2="37279"/>
                        <a14:foregroundMark x1="45125" y1="37279" x2="64750" y2="44218"/>
                        <a14:foregroundMark x1="64750" y1="44218" x2="63250" y2="98231"/>
                        <a14:foregroundMark x1="7375" y1="5578" x2="39125" y2="11701"/>
                        <a14:foregroundMark x1="7375" y1="8707" x2="27500" y2="6667"/>
                        <a14:foregroundMark x1="27500" y1="6667" x2="78500" y2="29116"/>
                        <a14:foregroundMark x1="78500" y1="29116" x2="97000" y2="60408"/>
                        <a14:foregroundMark x1="97000" y1="60408" x2="77750" y2="79456"/>
                        <a14:foregroundMark x1="77750" y1="79456" x2="75250" y2="61224"/>
                        <a14:foregroundMark x1="75250" y1="61224" x2="91375" y2="67891"/>
                        <a14:foregroundMark x1="91375" y1="67891" x2="90375" y2="86259"/>
                        <a14:foregroundMark x1="90375" y1="86259" x2="95500" y2="54014"/>
                        <a14:foregroundMark x1="95500" y1="54014" x2="97250" y2="72109"/>
                        <a14:foregroundMark x1="97250" y1="72109" x2="94000" y2="54150"/>
                        <a14:foregroundMark x1="94000" y1="54150" x2="96500" y2="53878"/>
                        <a14:backgroundMark x1="59625" y1="97823" x2="28625" y2="46259"/>
                        <a14:backgroundMark x1="28625" y1="46259" x2="9750" y2="28707"/>
                        <a14:backgroundMark x1="9750" y1="28707" x2="37375" y2="54694"/>
                        <a14:backgroundMark x1="37375" y1="54694" x2="46250" y2="84082"/>
                        <a14:backgroundMark x1="46250" y1="84082" x2="21125" y2="29524"/>
                        <a14:backgroundMark x1="21125" y1="29524" x2="25000" y2="51156"/>
                        <a14:backgroundMark x1="25000" y1="51156" x2="50125" y2="8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23" y="176164"/>
            <a:ext cx="2923592" cy="2686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1B96FC-C71D-47E9-82A3-49278C1107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604">
            <a:off x="4034049" y="3467836"/>
            <a:ext cx="1704700" cy="16471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281FE2-4DD4-4F17-9FEC-8AB67C0085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84" y="4684555"/>
            <a:ext cx="2396798" cy="22859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6BFD94-3D35-4511-BFF7-D19BFDFC3E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331">
            <a:off x="136779" y="58526"/>
            <a:ext cx="1746417" cy="13884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DFE0A7-3812-435A-80F7-460E504910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4" y="239361"/>
            <a:ext cx="1574462" cy="21326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F255E9-3FEE-4B33-B710-ED498B2CBC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80" y="188801"/>
            <a:ext cx="1637343" cy="1637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0517F-6A50-47CE-905B-B7B0855FC9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172">
            <a:off x="4572000" y="1905000"/>
            <a:ext cx="1549883" cy="1549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38C91-9312-47E8-985C-41AB32D3D2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0213">
            <a:off x="6136070" y="4130624"/>
            <a:ext cx="712502" cy="8061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F0B539-7581-4152-A44F-75C3FBF857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10FBA4-BA4C-46A6-98A9-3EFE3F39B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79">
        <p:fade/>
      </p:transition>
    </mc:Choice>
    <mc:Fallback xmlns="">
      <p:transition spd="med" advTm="6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BF503-838C-423D-8650-578BC939E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D6186-357D-4824-83F9-B34859EE3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4" y="1587509"/>
            <a:ext cx="6007260" cy="368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1B99B-1D71-4D58-930A-C7922C5D090D}"/>
              </a:ext>
            </a:extLst>
          </p:cNvPr>
          <p:cNvSpPr txBox="1"/>
          <p:nvPr/>
        </p:nvSpPr>
        <p:spPr>
          <a:xfrm>
            <a:off x="3727047" y="2786320"/>
            <a:ext cx="4074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7200" dirty="0">
                <a:solidFill>
                  <a:srgbClr val="7030A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پایان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C700CD-2287-4DE3-91FD-7E07069554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5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647">
        <p15:prstTrans prst="pageCurlDouble"/>
      </p:transition>
    </mc:Choice>
    <mc:Fallback xmlns="">
      <p:transition spd="slow" advTm="76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4967FFE6-E074-4987-81AD-92956BF6B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CB5F064E-E1AA-4342-8AAB-9E6070860402}"/>
              </a:ext>
            </a:extLst>
          </p:cNvPr>
          <p:cNvSpPr/>
          <p:nvPr/>
        </p:nvSpPr>
        <p:spPr>
          <a:xfrm>
            <a:off x="7261876" y="893302"/>
            <a:ext cx="3573382" cy="2619375"/>
          </a:xfrm>
          <a:prstGeom prst="wedgeEllipseCallout">
            <a:avLst>
              <a:gd name="adj1" fmla="val -33281"/>
              <a:gd name="adj2" fmla="val 731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09714F-F5D2-4EDA-B652-9ADB9BEC3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0" b="99879" l="125" r="99438">
                        <a14:foregroundMark x1="2625" y1="4116" x2="3000" y2="93341"/>
                        <a14:foregroundMark x1="3000" y1="93341" x2="47500" y2="97337"/>
                        <a14:foregroundMark x1="47500" y1="97337" x2="88813" y2="83656"/>
                        <a14:foregroundMark x1="88813" y1="83656" x2="95000" y2="42494"/>
                        <a14:foregroundMark x1="95000" y1="42494" x2="91375" y2="11380"/>
                        <a14:foregroundMark x1="91375" y1="11380" x2="47313" y2="13438"/>
                        <a14:foregroundMark x1="47313" y1="13438" x2="35313" y2="32809"/>
                        <a14:foregroundMark x1="35313" y1="32809" x2="37313" y2="79661"/>
                        <a14:foregroundMark x1="37313" y1="79661" x2="81688" y2="83293"/>
                        <a14:foregroundMark x1="81688" y1="83293" x2="58625" y2="42857"/>
                        <a14:foregroundMark x1="58625" y1="42857" x2="45563" y2="50726"/>
                        <a14:foregroundMark x1="45563" y1="50726" x2="63625" y2="46247"/>
                        <a14:foregroundMark x1="63625" y1="46247" x2="43438" y2="46973"/>
                        <a14:foregroundMark x1="43438" y1="46973" x2="66313" y2="22276"/>
                        <a14:foregroundMark x1="66313" y1="22276" x2="28625" y2="41646"/>
                        <a14:foregroundMark x1="1250" y1="95157" x2="4875" y2="3874"/>
                        <a14:foregroundMark x1="4875" y1="3874" x2="14250" y2="3390"/>
                        <a14:foregroundMark x1="14250" y1="3390" x2="97063" y2="22276"/>
                        <a14:foregroundMark x1="97063" y1="22276" x2="94500" y2="84140"/>
                        <a14:foregroundMark x1="94500" y1="84140" x2="14688" y2="90436"/>
                        <a14:foregroundMark x1="14688" y1="90436" x2="5375" y2="85109"/>
                        <a14:foregroundMark x1="5375" y1="85109" x2="5750" y2="81356"/>
                        <a14:foregroundMark x1="375" y1="3269" x2="813" y2="72760"/>
                        <a14:foregroundMark x1="813" y1="72760" x2="90625" y2="98305"/>
                        <a14:foregroundMark x1="90625" y1="98305" x2="96563" y2="73608"/>
                        <a14:foregroundMark x1="96563" y1="73608" x2="97125" y2="17797"/>
                        <a14:foregroundMark x1="97125" y1="17797" x2="91250" y2="2300"/>
                        <a14:foregroundMark x1="91250" y1="2300" x2="6688" y2="3148"/>
                        <a14:foregroundMark x1="6688" y1="3148" x2="16250" y2="8354"/>
                        <a14:foregroundMark x1="16250" y1="8354" x2="38750" y2="5206"/>
                        <a14:foregroundMark x1="38750" y1="5206" x2="85438" y2="11985"/>
                        <a14:foregroundMark x1="85438" y1="11985" x2="95875" y2="42978"/>
                        <a14:foregroundMark x1="95875" y1="42978" x2="95875" y2="46368"/>
                        <a14:foregroundMark x1="99000" y1="95157" x2="94563" y2="20702"/>
                        <a14:foregroundMark x1="94563" y1="20702" x2="97688" y2="37772"/>
                        <a14:foregroundMark x1="97688" y1="37772" x2="97813" y2="15617"/>
                        <a14:foregroundMark x1="97813" y1="15617" x2="74688" y2="4237"/>
                        <a14:foregroundMark x1="74688" y1="4237" x2="33375" y2="1453"/>
                        <a14:foregroundMark x1="33375" y1="1453" x2="87875" y2="11017"/>
                        <a14:foregroundMark x1="78500" y1="2906" x2="90313" y2="3511"/>
                        <a14:foregroundMark x1="90313" y1="3511" x2="99500" y2="18160"/>
                        <a14:foregroundMark x1="99500" y1="18160" x2="76625" y2="99879"/>
                        <a14:foregroundMark x1="76625" y1="99879" x2="7750" y2="99879"/>
                        <a14:foregroundMark x1="7750" y1="99879" x2="188" y2="84746"/>
                        <a14:foregroundMark x1="188" y1="84746" x2="1000" y2="8354"/>
                        <a14:foregroundMark x1="1000" y1="8354" x2="5750" y2="90436"/>
                        <a14:foregroundMark x1="5750" y1="90436" x2="67938" y2="79177"/>
                        <a14:foregroundMark x1="67938" y1="79177" x2="85750" y2="93220"/>
                        <a14:foregroundMark x1="85750" y1="93220" x2="99813" y2="94673"/>
                        <a14:foregroundMark x1="99813" y1="94673" x2="98813" y2="57627"/>
                        <a14:foregroundMark x1="98813" y1="57627" x2="97500" y2="81961"/>
                        <a14:foregroundMark x1="97500" y1="81961" x2="81375" y2="92615"/>
                        <a14:foregroundMark x1="81375" y1="92615" x2="36813" y2="98063"/>
                        <a14:foregroundMark x1="36813" y1="98063" x2="43563" y2="95157"/>
                        <a14:foregroundMark x1="30438" y1="1090" x2="813" y2="242"/>
                        <a14:foregroundMark x1="813" y1="242" x2="438" y2="83293"/>
                        <a14:foregroundMark x1="438" y1="83293" x2="15188" y2="96731"/>
                        <a14:foregroundMark x1="15188" y1="96731" x2="41750" y2="99516"/>
                        <a14:foregroundMark x1="41750" y1="99516" x2="98750" y2="98910"/>
                        <a14:foregroundMark x1="98750" y1="98910" x2="99438" y2="1090"/>
                        <a14:foregroundMark x1="99438" y1="1090" x2="99438" y2="1090"/>
                        <a14:foregroundMark x1="76938" y1="99031" x2="43688" y2="95521"/>
                        <a14:foregroundMark x1="43688" y1="95521" x2="23938" y2="98668"/>
                        <a14:foregroundMark x1="23938" y1="98668" x2="12625" y2="96247"/>
                        <a14:foregroundMark x1="12625" y1="96247" x2="3375" y2="75303"/>
                        <a14:foregroundMark x1="3375" y1="75303" x2="375" y2="12591"/>
                        <a14:foregroundMark x1="375" y1="12591" x2="2188" y2="85109"/>
                        <a14:foregroundMark x1="2188" y1="85109" x2="688" y2="55448"/>
                        <a14:foregroundMark x1="688" y1="55448" x2="125" y2="71429"/>
                        <a14:foregroundMark x1="14188" y1="98547" x2="2875" y2="98547"/>
                        <a14:foregroundMark x1="2875" y1="98547" x2="1250" y2="9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594">
            <a:off x="7562284" y="1444736"/>
            <a:ext cx="3002527" cy="1550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0437B7-3071-4B2A-AF29-6C6DD75D4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0" y="2454463"/>
            <a:ext cx="4108189" cy="2353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D2D128-F620-4B0B-939A-C95A673AE3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51" y="2373608"/>
            <a:ext cx="3810000" cy="26193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1EBED7-7FC7-4E3D-ADE0-2793B725EA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314">
            <a:off x="7876198" y="1696574"/>
            <a:ext cx="2409716" cy="101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9CD422-1AEF-40A7-8D89-AD0786F8521B}"/>
              </a:ext>
            </a:extLst>
          </p:cNvPr>
          <p:cNvSpPr txBox="1"/>
          <p:nvPr/>
        </p:nvSpPr>
        <p:spPr>
          <a:xfrm rot="1676712">
            <a:off x="8741115" y="1926966"/>
            <a:ext cx="98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پایان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B84B69-7314-4D9C-896C-A4C5481E6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63" b="96094" l="9645" r="89848">
                        <a14:foregroundMark x1="9137" y1="80469" x2="10660" y2="93359"/>
                        <a14:foregroundMark x1="10660" y1="93359" x2="22843" y2="98047"/>
                        <a14:foregroundMark x1="22843" y1="98047" x2="37563" y2="94531"/>
                        <a14:foregroundMark x1="37563" y1="94531" x2="56345" y2="98438"/>
                        <a14:foregroundMark x1="56345" y1="98438" x2="77665" y2="96484"/>
                        <a14:foregroundMark x1="77665" y1="96484" x2="85787" y2="87891"/>
                        <a14:foregroundMark x1="85787" y1="87891" x2="85787" y2="77734"/>
                        <a14:foregroundMark x1="85787" y1="77734" x2="59898" y2="55078"/>
                        <a14:foregroundMark x1="29949" y1="9766" x2="43655" y2="1953"/>
                        <a14:foregroundMark x1="43655" y1="1953" x2="61421" y2="1563"/>
                        <a14:foregroundMark x1="61421" y1="1563" x2="70558" y2="10156"/>
                        <a14:foregroundMark x1="70558" y1="10156" x2="72589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441" y="2219763"/>
            <a:ext cx="3573382" cy="4643583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7D6083AF-5387-49D2-88F8-0D469481DF27}"/>
              </a:ext>
            </a:extLst>
          </p:cNvPr>
          <p:cNvSpPr/>
          <p:nvPr/>
        </p:nvSpPr>
        <p:spPr>
          <a:xfrm rot="10800000">
            <a:off x="3913132" y="3993264"/>
            <a:ext cx="497711" cy="38196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D32324-8BF3-4A8F-9B6B-232A6239D1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5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0418">
        <p14:vortex dir="r"/>
      </p:transition>
    </mc:Choice>
    <mc:Fallback xmlns="">
      <p:transition spd="slow" advTm="2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3.5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8.9|9.3|4.7|2.9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7|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32</Words>
  <Application>Microsoft Office PowerPoint</Application>
  <PresentationFormat>Widescreen</PresentationFormat>
  <Paragraphs>9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IranNastaliq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f.khalghani@gmail.com</dc:creator>
  <cp:lastModifiedBy>f.khalghani@gmail.com</cp:lastModifiedBy>
  <cp:revision>9</cp:revision>
  <dcterms:created xsi:type="dcterms:W3CDTF">2022-05-15T05:08:48Z</dcterms:created>
  <dcterms:modified xsi:type="dcterms:W3CDTF">2022-05-15T15:41:04Z</dcterms:modified>
</cp:coreProperties>
</file>