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9" r:id="rId5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7C9"/>
    <a:srgbClr val="8B4925"/>
    <a:srgbClr val="3FC9D7"/>
    <a:srgbClr val="51A7E1"/>
    <a:srgbClr val="A5B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1627-080F-4808-9307-8C08CF36B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D74BC-A9FA-4389-9015-E292E3F7A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69870-9636-4039-9C2D-07AD2D29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D089-BB97-4ED7-8A6B-CCFC9F3A897B}" type="datetimeFigureOut">
              <a:rPr lang="fa-IR" smtClean="0"/>
              <a:t>17/10/1443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45F4F-7683-491B-A16F-BD34D774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0D085-6ABC-444F-8C96-C7BCD5E8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92C5-95F7-4F0D-BA27-1FCEBEACFD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148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4E8C-D8E9-40EF-88DD-9E864320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3D14E-6644-43C5-AA71-2F3588D4C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46BC0-722C-420A-AEDB-EFB180BA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D089-BB97-4ED7-8A6B-CCFC9F3A897B}" type="datetimeFigureOut">
              <a:rPr lang="fa-IR" smtClean="0"/>
              <a:t>17/10/1443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019B1-0633-467A-8FBF-68FE3521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38160-792E-4489-BA14-AD0A151D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92C5-95F7-4F0D-BA27-1FCEBEACFD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924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CA0591-2480-4F59-A57C-141951251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50AAE-A562-43BF-8679-68516C7DB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1D6F0-0093-4F6C-B05E-E80F8714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D089-BB97-4ED7-8A6B-CCFC9F3A897B}" type="datetimeFigureOut">
              <a:rPr lang="fa-IR" smtClean="0"/>
              <a:t>17/10/1443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7AF96-1E56-486F-81A3-4A8A2116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BAEA9-D139-4A1E-93F0-43979BEF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92C5-95F7-4F0D-BA27-1FCEBEACFD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272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AA9E-08C9-481B-9F4D-B80469E4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D1E8-4231-4032-84DE-605A856B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2F621-34D0-46DB-A91A-358B00E2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D089-BB97-4ED7-8A6B-CCFC9F3A897B}" type="datetimeFigureOut">
              <a:rPr lang="fa-IR" smtClean="0"/>
              <a:t>17/10/1443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42F77-5FD1-4B8F-9B87-548DD270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73CC0-ADD5-4784-8B3D-C3EFADBF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92C5-95F7-4F0D-BA27-1FCEBEACFD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427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2436-4850-449E-8DC8-B958386E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9E14D-7741-405B-889B-AF32A3332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B79E0-C6A1-4551-9BC3-EB6284A9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D089-BB97-4ED7-8A6B-CCFC9F3A897B}" type="datetimeFigureOut">
              <a:rPr lang="fa-IR" smtClean="0"/>
              <a:t>17/10/1443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B42C9-5D38-4B68-9276-3C97BE17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5BF0-8885-4D7A-86F3-23AF1AC4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92C5-95F7-4F0D-BA27-1FCEBEACFD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25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E2B2-C523-4957-AE4D-14DD9EAE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3FF2D-C40B-46D0-AA3D-3FAE75747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C952D-A14B-4F6B-8AC9-68D633FFF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B9635-6613-4F76-8525-BF3E5766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D089-BB97-4ED7-8A6B-CCFC9F3A897B}" type="datetimeFigureOut">
              <a:rPr lang="fa-IR" smtClean="0"/>
              <a:t>17/10/1443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32B35-DCE3-4A9B-9008-E7E8C83E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91151-2509-4785-A596-2CA38D2F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92C5-95F7-4F0D-BA27-1FCEBEACFD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77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EE1E-8B3E-4475-B9B9-2FE1AE52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BDF15-778E-495D-A12F-58FA8412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421D2-5139-4E13-B13D-4BB89A0D7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B1B69-5BB6-43C7-A03A-B5B23C510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9DB81-D33F-4BEA-87DC-08ACB0526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37C15-BD54-4CA0-943E-9F30357B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D089-BB97-4ED7-8A6B-CCFC9F3A897B}" type="datetimeFigureOut">
              <a:rPr lang="fa-IR" smtClean="0"/>
              <a:t>17/10/1443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383A6-E78E-4A84-B286-1325DF8A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8DD97-85F5-4D8B-BB15-0460D912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92C5-95F7-4F0D-BA27-1FCEBEACFD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412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F605-FCFE-407A-A933-6FED7038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08982-D38B-43E4-8DC2-46199393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D089-BB97-4ED7-8A6B-CCFC9F3A897B}" type="datetimeFigureOut">
              <a:rPr lang="fa-IR" smtClean="0"/>
              <a:t>17/10/1443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B334B-68EA-4EDF-9DB6-1E7A1C5B0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F6ABF-47C6-439B-BD74-9DE39793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92C5-95F7-4F0D-BA27-1FCEBEACFD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29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91FDF-F6DB-4CAE-A3FA-C04C4A83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D089-BB97-4ED7-8A6B-CCFC9F3A897B}" type="datetimeFigureOut">
              <a:rPr lang="fa-IR" smtClean="0"/>
              <a:t>17/10/1443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F4338-E036-42EF-B523-DC70B1B7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81FDE-6240-4E57-AB07-E17E016F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92C5-95F7-4F0D-BA27-1FCEBEACFD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214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5FA9-DBE4-4244-87C4-FA7F4179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1FFA3-4A79-4661-9BAE-FF4F5C30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DC281-4542-4ADB-9795-652D7C2A1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50194-FF7C-4616-80CB-E661C1D1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D089-BB97-4ED7-8A6B-CCFC9F3A897B}" type="datetimeFigureOut">
              <a:rPr lang="fa-IR" smtClean="0"/>
              <a:t>17/10/1443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70B54-4F4F-4AEB-A059-67A2FD31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A08E4-FBB3-4E1C-98B1-E89ADFD0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92C5-95F7-4F0D-BA27-1FCEBEACFD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894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2BAF-184F-40E3-B6E5-0698E7F5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C3712-ED69-4AE7-B4F3-40E6EA354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1CE07-D27F-4651-A479-6E910C65F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3384D-CE55-44A2-9598-BC838520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D089-BB97-4ED7-8A6B-CCFC9F3A897B}" type="datetimeFigureOut">
              <a:rPr lang="fa-IR" smtClean="0"/>
              <a:t>17/10/1443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65E21-60B4-4051-8C9E-2A3E2743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39674-C757-48AD-893E-1E3C26F6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92C5-95F7-4F0D-BA27-1FCEBEACFD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285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D866F-4E94-4F16-9166-EB9C64D5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0FD6A-B04F-46FC-A419-98C286D13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28605-F225-4A28-B859-91446FF3D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D089-BB97-4ED7-8A6B-CCFC9F3A897B}" type="datetimeFigureOut">
              <a:rPr lang="fa-IR" smtClean="0"/>
              <a:t>17/10/1443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8B7DA-F1A3-4EBB-A876-6C2CCED3B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AFD62-3B66-4B7B-A50D-40CA931F1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92C5-95F7-4F0D-BA27-1FCEBEACFD5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410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9.gi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76000">
              <a:srgbClr val="0070C0"/>
            </a:gs>
            <a:gs pos="66000">
              <a:schemeClr val="accent1">
                <a:lumMod val="20000"/>
                <a:lumOff val="80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38000">
              <a:srgbClr val="C5D6EE"/>
            </a:gs>
            <a:gs pos="15000">
              <a:schemeClr val="accent1">
                <a:lumMod val="20000"/>
                <a:lumOff val="80000"/>
              </a:schemeClr>
            </a:gs>
            <a:gs pos="3000">
              <a:srgbClr val="0070C0"/>
            </a:gs>
            <a:gs pos="31000">
              <a:srgbClr val="0070C0"/>
            </a:gs>
            <a:gs pos="50000">
              <a:srgbClr val="2D77C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4340" y="2955602"/>
            <a:ext cx="5141864" cy="13234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4000" dirty="0" smtClean="0">
                <a:cs typeface="B Aria" panose="00000400000000000000" pitchFamily="2" charset="-78"/>
              </a:rPr>
              <a:t>نام داستان :</a:t>
            </a:r>
          </a:p>
          <a:p>
            <a:pPr algn="ctr"/>
            <a:r>
              <a:rPr lang="fa-IR" sz="4000" dirty="0" smtClean="0">
                <a:cs typeface="B Aria" panose="00000400000000000000" pitchFamily="2" charset="-78"/>
              </a:rPr>
              <a:t> جهانگرد خوش قلب </a:t>
            </a:r>
            <a:endParaRPr lang="en-US" sz="4000" dirty="0">
              <a:cs typeface="B Aria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350" y="2948474"/>
            <a:ext cx="3191070" cy="1938992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a-IR" sz="6000" dirty="0" smtClean="0">
                <a:cs typeface="B Aria" panose="00000400000000000000" pitchFamily="2" charset="-78"/>
              </a:rPr>
              <a:t>نویسنده : زینب </a:t>
            </a:r>
            <a:r>
              <a:rPr lang="fa-IR" sz="6000" dirty="0" err="1" smtClean="0">
                <a:cs typeface="B Aria" panose="00000400000000000000" pitchFamily="2" charset="-78"/>
              </a:rPr>
              <a:t>امیریان</a:t>
            </a:r>
            <a:r>
              <a:rPr lang="fa-IR" sz="6000" dirty="0" smtClean="0">
                <a:cs typeface="B Aria" panose="00000400000000000000" pitchFamily="2" charset="-78"/>
              </a:rPr>
              <a:t> </a:t>
            </a:r>
            <a:endParaRPr lang="en-US" sz="6000" dirty="0">
              <a:cs typeface="B Ari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 rot="20095483">
            <a:off x="7688929" y="3330438"/>
            <a:ext cx="2924460" cy="156966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a-IR" sz="4800" dirty="0" smtClean="0">
                <a:cs typeface="B Aria" panose="00000400000000000000" pitchFamily="2" charset="-78"/>
              </a:rPr>
              <a:t>تهیه کننده : زینب </a:t>
            </a:r>
            <a:r>
              <a:rPr lang="fa-IR" sz="4800" dirty="0" err="1" smtClean="0">
                <a:cs typeface="B Aria" panose="00000400000000000000" pitchFamily="2" charset="-78"/>
              </a:rPr>
              <a:t>امیریان</a:t>
            </a:r>
            <a:r>
              <a:rPr lang="fa-IR" sz="4800" dirty="0" smtClean="0">
                <a:cs typeface="B Aria" panose="00000400000000000000" pitchFamily="2" charset="-78"/>
              </a:rPr>
              <a:t> </a:t>
            </a:r>
            <a:endParaRPr lang="en-US" sz="4800" dirty="0">
              <a:cs typeface="B Aria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14" y="5158854"/>
            <a:ext cx="1651379" cy="1201003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56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9CC6D7-EE8B-4604-B435-0FDE90E01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2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7B4D32-2D91-4818-AB69-7A70E6649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840">
            <a:off x="12261228" y="3887487"/>
            <a:ext cx="4165697" cy="2529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B832D9-2A4B-4AFC-9E80-52A07CCC38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92"/>
          <a:stretch/>
        </p:blipFill>
        <p:spPr>
          <a:xfrm>
            <a:off x="620243" y="3474830"/>
            <a:ext cx="2125653" cy="964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B5F7C3-36FD-4F7C-B140-1BB3220E328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993">
            <a:off x="7593257" y="1590410"/>
            <a:ext cx="782216" cy="782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310625-F6F5-4F35-BA7E-6F4F70862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62" y="2672142"/>
            <a:ext cx="1245207" cy="13649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E8DF6A-7980-4EB5-96C4-80E105AEB8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13" y="2466287"/>
            <a:ext cx="1439201" cy="15775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12DB17-1930-472D-96DA-5BBA5E0F87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73" y="2400139"/>
            <a:ext cx="1499547" cy="16437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A0B046-3879-40FD-899E-2774A2119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56" y="2512248"/>
            <a:ext cx="1397272" cy="15316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0CB267-B57E-47CC-9EA5-754C7FC0B5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3"/>
          <a:stretch/>
        </p:blipFill>
        <p:spPr>
          <a:xfrm>
            <a:off x="1958589" y="3429000"/>
            <a:ext cx="2125654" cy="10080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8C2175-47DD-4D9E-9293-FA3F3B24B7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0"/>
          <a:stretch/>
        </p:blipFill>
        <p:spPr>
          <a:xfrm>
            <a:off x="3317736" y="3474830"/>
            <a:ext cx="1954970" cy="9549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46950C-72B9-480D-BEB7-8423A6B08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4797">
            <a:off x="3331983" y="2181476"/>
            <a:ext cx="1002525" cy="10025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199455-FA27-4E7C-AD25-CB3650D7DCE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7930">
            <a:off x="1663301" y="2337491"/>
            <a:ext cx="872056" cy="8720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C448A2-52D6-4430-960A-7B31AB2737C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6762">
            <a:off x="6169948" y="1621072"/>
            <a:ext cx="735688" cy="7356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96899B8-6E46-4B16-A491-2384C58D9C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9" y="-43744"/>
            <a:ext cx="1831736" cy="17353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A83E578-02D6-40EB-A192-87F0D55F14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87"/>
          <a:stretch/>
        </p:blipFill>
        <p:spPr>
          <a:xfrm>
            <a:off x="2576886" y="4002655"/>
            <a:ext cx="1803012" cy="8542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F2088B-F640-4A55-A239-37DE8AE059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16"/>
          <a:stretch/>
        </p:blipFill>
        <p:spPr>
          <a:xfrm>
            <a:off x="1305094" y="4011368"/>
            <a:ext cx="1954970" cy="8707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2BA583D-1731-4EF6-89DC-E0A1407911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40" y="754769"/>
            <a:ext cx="1954970" cy="185207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E443E9A-0D29-45EF-97A5-415E6D9CE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38" y="-281088"/>
            <a:ext cx="2186809" cy="207171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AA19447-E45C-4097-9A6C-D0488F4F7D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94" y="754769"/>
            <a:ext cx="2155978" cy="204250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52635" y="214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92 0.07778 L -0.16692 0.07801 C -0.17487 0.07754 -0.18281 0.07801 -0.19075 0.07685 C -0.19166 0.07639 -0.19205 0.07407 -0.19297 0.07361 C -0.19362 0.07291 -0.1944 0.07268 -0.19505 0.07222 C -0.19609 0.07129 -0.197 0.0706 -0.19778 0.06898 C -0.19896 0.06759 -0.2 0.06597 -0.20117 0.06458 C -0.20299 0.06273 -0.20534 0.06227 -0.20729 0.06041 C -0.20898 0.05879 -0.21041 0.05671 -0.21224 0.05509 C -0.21302 0.05416 -0.21406 0.0544 -0.21497 0.05393 C -0.21666 0.05301 -0.21823 0.05208 -0.21979 0.05046 C -0.22135 0.04953 -0.22291 0.04884 -0.22422 0.04745 C -0.22565 0.04676 -0.22682 0.0449 -0.22825 0.04421 C -0.23086 0.04328 -0.23372 0.04352 -0.23646 0.04328 C -0.25143 0.03403 -0.2358 0.04236 -0.25065 0.0375 C -0.25182 0.03727 -0.25299 0.03588 -0.25416 0.03565 C -0.25742 0.03449 -0.2608 0.03426 -0.26406 0.03333 C -0.2776 0.03032 -0.26705 0.03194 -0.28112 0.03032 C -0.28242 0.0294 -0.28932 0.02592 -0.29049 0.02569 C -0.29622 0.0243 -0.30221 0.0243 -0.3082 0.02361 C -0.30963 0.02361 -0.31107 0.02315 -0.31263 0.02268 C -0.32539 0.01504 -0.30911 0.02384 -0.32747 0.01828 C -0.33047 0.01736 -0.33333 0.01551 -0.33633 0.01389 C -0.33828 0.01296 -0.34023 0.01065 -0.34232 0.00972 C -0.34726 0.00694 -0.35221 0.00578 -0.35729 0.00324 C -0.3595 0.00162 -0.36185 -0.00047 -0.36432 -0.00116 C -0.36705 -0.00209 -0.36992 -0.00209 -0.37265 -0.00209 C -0.37422 -0.00324 -0.37591 -0.00486 -0.37747 -0.00533 C -0.37903 -0.00648 -0.3806 -0.00672 -0.3819 -0.00672 L -0.43112 -0.00996 C -0.43411 -0.01019 -0.43698 -0.01088 -0.43984 -0.01111 C -0.4414 -0.01158 -0.44271 -0.01297 -0.44427 -0.0132 C -0.45156 -0.01459 -0.45872 -0.01528 -0.46588 -0.01621 C -0.46732 -0.01644 -0.46875 -0.01713 -0.47031 -0.0176 C -0.47708 -0.02199 -0.47435 -0.02037 -0.48945 -0.0206 L -0.54192 -0.01968 C -0.5444 -0.01945 -0.54713 -0.01922 -0.54961 -0.01852 C -0.55065 -0.01829 -0.55156 -0.01783 -0.55234 -0.0176 C -0.55625 -0.01621 -0.56002 -0.01597 -0.56393 -0.01435 C -0.56588 -0.01343 -0.56758 -0.01297 -0.56953 -0.01181 C -0.57083 -0.01135 -0.57239 -0.01135 -0.57396 -0.01111 C -0.5763 -0.01042 -0.57877 -0.00972 -0.58112 -0.0088 C -0.597 -0.00301 -0.58672 -0.0051 -0.60039 -0.00324 C -0.60234 -0.00278 -0.60429 -0.00185 -0.60638 -0.00116 C -0.60872 -0.0007 -0.6112 -0.00047 -0.61354 -0.00023 C -0.65117 0.00393 -0.63229 0.00139 -0.65 0.00393 C -0.65078 0.00463 -0.65156 0.00486 -0.65208 0.00532 C -0.65599 0.00648 -0.6595 0.00694 -0.66315 0.00856 C -0.66432 0.00879 -0.66549 0.01088 -0.66666 0.0118 C -0.66797 0.01296 -0.66953 0.01319 -0.67096 0.01389 C -0.67239 0.01574 -0.67669 0.02153 -0.67799 0.02268 C -0.69479 0.03403 -0.67578 0.01805 -0.68698 0.02708 C -0.68867 0.02824 -0.69023 0.03032 -0.69192 0.03148 C -0.6944 0.03264 -0.697 0.03356 -0.69961 0.03449 C -0.70312 0.03588 -0.70664 0.03819 -0.71002 0.03889 C -0.71979 0.0412 -0.72526 0.0419 -0.73424 0.04606 C -0.7362 0.04745 -0.74232 0.05231 -0.74362 0.05393 C -0.74622 0.05625 -0.74843 0.05926 -0.75104 0.0618 C -0.7595 0.06875 -0.75703 0.06365 -0.7664 0.06898 C -0.76966 0.07106 -0.77291 0.07523 -0.7763 0.07685 C -0.77825 0.07778 -0.78034 0.07731 -0.78242 0.07778 C -0.79843 0.08217 -0.77851 0.07824 -0.79453 0.08102 C -0.79674 0.08287 -0.79883 0.08634 -0.80104 0.0875 C -0.80468 0.08912 -0.81224 0.08958 -0.81224 0.09028 C -0.82448 0.09699 -0.81836 0.09467 -0.83086 0.09606 C -0.84284 0.10046 -0.8345 0.09791 -0.85468 0.09953 L -0.86888 0.10046 C -0.87669 0.1081 -0.87304 0.10625 -0.87929 0.1081 C -0.88593 0.11551 -0.88151 0.11134 -0.89153 0.11551 C -0.90755 0.12222 -0.8957 0.11782 -0.90755 0.12222 C -0.90989 0.12407 -0.91237 0.12615 -0.91471 0.12778 C -0.91614 0.12847 -0.91771 0.12893 -0.91914 0.12963 C -0.92096 0.13078 -0.92265 0.13194 -0.92474 0.13287 C -0.92526 0.13356 -0.92617 0.13356 -0.92695 0.13403 C -0.92968 0.13634 -0.93268 0.13912 -0.93567 0.14166 C -0.93776 0.14328 -0.93971 0.14583 -0.94179 0.14699 C -0.94883 0.15162 -0.94101 0.14629 -0.94948 0.15347 C -0.96341 0.16528 -0.95442 0.15625 -0.9638 0.16643 C -0.96432 0.17083 -0.96497 0.17384 -0.96601 0.17754 C -0.96692 0.18009 -0.96758 0.1831 -0.96862 0.18495 C -0.9707 0.18796 -0.9733 0.18819 -0.97539 0.19028 C -0.97864 0.19375 -0.98138 0.19953 -0.98463 0.20208 C -0.98554 0.20324 -0.98672 0.2037 -0.9875 0.20463 C -0.98841 0.20532 -0.98893 0.20717 -0.98971 0.20787 C -0.99192 0.20879 -0.99453 0.20903 -0.99674 0.20995 C -0.99843 0.21458 -0.99922 0.22176 -1.00195 0.22291 C -1.01523 0.22916 -1.00794 0.22685 -1.02343 0.22847 C -1.02526 0.22893 -1.02695 0.22986 -1.0289 0.23032 C -1.03646 0.23217 -1.04427 0.2331 -1.05195 0.23472 L -1.05638 0.23588 C -1.06276 0.24074 -1.05924 0.23865 -1.07135 0.24236 C -1.09232 0.24907 -1.08698 0.24722 -1.10703 0.25 C -1.12435 0.26342 -1.10065 0.24583 -1.11875 0.25555 C -1.12044 0.25625 -1.12174 0.25856 -1.12304 0.25949 C -1.12539 0.26111 -1.12968 0.26412 -1.12968 0.26412 C -1.13125 0.2662 -1.13424 0.27129 -1.13593 0.27268 C -1.13672 0.27338 -1.13776 0.27338 -1.13867 0.27384 C -1.14752 0.28264 -1.13476 0.2706 -1.15455 0.28379 C -1.15924 0.28634 -1.1569 0.28472 -1.16185 0.28889 C -1.16263 0.29097 -1.16354 0.29352 -1.16458 0.29537 C -1.16497 0.29606 -1.16575 0.29583 -1.16627 0.29653 C -1.16705 0.29791 -1.16758 0.30046 -1.16849 0.30208 C -1.16966 0.30416 -1.17148 0.30532 -1.17278 0.3074 C -1.1776 0.31504 -1.17539 0.31342 -1.17916 0.32129 C -1.18021 0.32338 -1.18151 0.32477 -1.18255 0.32708 C -1.1901 0.34097 -1.18463 0.33264 -1.18971 0.33981 C -1.19062 0.34282 -1.19127 0.34583 -1.19245 0.34861 C -1.19297 0.34977 -1.19414 0.35023 -1.19466 0.35162 C -1.19531 0.3537 -1.1957 0.35833 -1.1957 0.35833 C -1.19557 0.37176 -1.19739 0.38634 -1.19518 0.39953 C -1.19453 0.40324 -1.1858 0.41875 -1.18138 0.42106 C -1.1776 0.42291 -1.17383 0.42338 -1.17005 0.42407 C -1.1681 0.425 -1.1664 0.425 -1.16458 0.42523 L -1.15781 0.42338 C -1.15429 0.4074 -1.15781 0.40532 -1.16185 0.40162 C -1.16328 0.4037 -1.16653 0.40393 -1.16679 0.4081 C -1.16849 0.42963 -1.16653 0.42847 -1.1612 0.43125 C -1.1608 0.42338 -1.16015 0.42199 -1.1612 0.41551 C -1.16133 0.41504 -1.16146 0.41481 -1.16185 0.41458 L -1.16185 0.41481 " pathEditMode="relative" rAng="0" ptsTypes="AAAAAAAAAAAAAAAAAAAAAAAAAAAAAAAAAAAAAAAAAAAAAAAAAAAAAAAAAAAAAAAAAAAAAAAAAAAAAAAAAAAAAAAAAAAAAAAAAAAAAAAAAAAAAAAAAAAAAAAA">
                                      <p:cBhvr>
                                        <p:cTn id="26" dur="2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71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91CF1F-130E-4A9F-BD27-E17FA61361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t="1" r="3333" b="2730"/>
          <a:stretch/>
        </p:blipFill>
        <p:spPr>
          <a:xfrm rot="877957">
            <a:off x="12455979" y="2108282"/>
            <a:ext cx="3091009" cy="23625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16CBA1-D766-47BB-829D-016BF25FB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73" b="92958" l="6780" r="89831">
                        <a14:foregroundMark x1="14407" y1="24883" x2="15270" y2="25578"/>
                        <a14:foregroundMark x1="26271" y1="9859" x2="28814" y2="16432"/>
                        <a14:foregroundMark x1="41102" y1="7042" x2="41949" y2="13615"/>
                        <a14:foregroundMark x1="55508" y1="6573" x2="55085" y2="13615"/>
                        <a14:foregroundMark x1="71610" y1="11737" x2="68220" y2="18779"/>
                        <a14:foregroundMark x1="68220" y1="18779" x2="67797" y2="19249"/>
                        <a14:foregroundMark x1="83898" y1="25352" x2="78814" y2="28638"/>
                        <a14:foregroundMark x1="82627" y1="41315" x2="88559" y2="39906"/>
                        <a14:foregroundMark x1="82203" y1="54930" x2="87712" y2="54930"/>
                        <a14:foregroundMark x1="82627" y1="53521" x2="80932" y2="55399"/>
                        <a14:foregroundMark x1="8051" y1="43192" x2="13983" y2="43662"/>
                        <a14:foregroundMark x1="7203" y1="57746" x2="14407" y2="56808"/>
                        <a14:foregroundMark x1="14407" y1="56808" x2="14407" y2="56808"/>
                        <a14:foregroundMark x1="13559" y1="74648" x2="19915" y2="70892"/>
                        <a14:foregroundMark x1="27119" y1="86854" x2="31780" y2="79812"/>
                        <a14:foregroundMark x1="31780" y1="79812" x2="31780" y2="79812"/>
                        <a14:foregroundMark x1="76695" y1="70423" x2="80932" y2="73239"/>
                        <a14:foregroundMark x1="69492" y1="77934" x2="73305" y2="84977"/>
                        <a14:foregroundMark x1="73305" y1="84977" x2="73305" y2="84977"/>
                        <a14:foregroundMark x1="58051" y1="85446" x2="58475" y2="91080"/>
                        <a14:foregroundMark x1="43220" y1="92958" x2="45763" y2="84507"/>
                        <a14:foregroundMark x1="45763" y1="84507" x2="45763" y2="84507"/>
                        <a14:backgroundMark x1="9746" y1="32864" x2="13315" y2="34446"/>
                        <a14:backgroundMark x1="11538" y1="37399" x2="10169" y2="37559"/>
                        <a14:backgroundMark x1="10169" y1="37559" x2="9322" y2="33333"/>
                        <a14:backgroundMark x1="9952" y1="40034" x2="5932" y2="37559"/>
                        <a14:backgroundMark x1="5932" y1="37559" x2="5932" y2="37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54" y="-1532"/>
            <a:ext cx="2859162" cy="2580515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1DA75E78-F183-4C5F-90D7-AC44AE2FF3E5}"/>
              </a:ext>
            </a:extLst>
          </p:cNvPr>
          <p:cNvSpPr/>
          <p:nvPr/>
        </p:nvSpPr>
        <p:spPr>
          <a:xfrm>
            <a:off x="7393544" y="193444"/>
            <a:ext cx="4557027" cy="1948311"/>
          </a:xfrm>
          <a:prstGeom prst="cloudCallout">
            <a:avLst>
              <a:gd name="adj1" fmla="val -13606"/>
              <a:gd name="adj2" fmla="val 764"/>
            </a:avLst>
          </a:prstGeom>
          <a:gradFill flip="none" rotWithShape="1">
            <a:gsLst>
              <a:gs pos="0">
                <a:srgbClr val="A5BBE3">
                  <a:tint val="66000"/>
                  <a:satMod val="160000"/>
                </a:srgbClr>
              </a:gs>
              <a:gs pos="50000">
                <a:srgbClr val="A5BBE3">
                  <a:tint val="44500"/>
                  <a:satMod val="160000"/>
                </a:srgbClr>
              </a:gs>
              <a:gs pos="100000">
                <a:srgbClr val="A5BBE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469E18-CF3B-4A0E-AED4-DFCF0E601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00" y="166565"/>
            <a:ext cx="4238126" cy="1949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30A0A3-5DB5-4CA2-92C3-74703E44CF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52436" y="1886890"/>
            <a:ext cx="3450036" cy="2505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09A584-941A-44E8-80B0-2B0604C56F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t="38793" r="321" b="2113"/>
          <a:stretch/>
        </p:blipFill>
        <p:spPr>
          <a:xfrm>
            <a:off x="-39268" y="4162482"/>
            <a:ext cx="12231268" cy="269551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4729" y="3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07 -0.05694 L -0.11107 -0.05671 C -0.11393 -0.05671 -0.11667 -0.05694 -0.1194 -0.05602 C -0.12005 -0.05602 -0.12018 -0.05463 -0.12084 -0.05417 C -0.12253 -0.05278 -0.12435 -0.05232 -0.12617 -0.05116 C -0.12696 -0.05069 -0.12774 -0.04977 -0.12852 -0.04931 C -0.12891 -0.04815 -0.12943 -0.04699 -0.12995 -0.0463 C -0.13151 -0.04444 -0.13308 -0.04398 -0.13477 -0.04329 C -0.13555 -0.04236 -0.13646 -0.04167 -0.13711 -0.04051 C -0.13802 -0.03889 -0.13867 -0.03681 -0.13946 -0.03542 C -0.14076 -0.0338 -0.14219 -0.0331 -0.14336 -0.03171 C -0.14427 -0.03079 -0.14492 -0.0294 -0.14571 -0.0287 C -0.14818 -0.02662 -0.14987 -0.02593 -0.15209 -0.02477 C -0.15378 -0.02292 -0.15547 -0.02014 -0.15729 -0.01898 C -0.15899 -0.01782 -0.16055 -0.01852 -0.16211 -0.01782 C -0.16354 -0.01736 -0.16511 -0.0162 -0.16654 -0.01597 C -0.17591 -0.01482 -0.18542 -0.01458 -0.19492 -0.01389 C -0.1987 -0.01343 -0.20248 -0.0125 -0.20638 -0.01204 C -0.21094 -0.01157 -0.21537 -0.01204 -0.21992 -0.01111 C -0.22266 -0.01042 -0.22526 -0.0081 -0.22813 -0.00718 C -0.23008 -0.00648 -0.23229 -0.00648 -0.23438 -0.00625 C -0.23503 -0.00579 -0.23555 -0.00532 -0.2362 -0.00509 C -0.23763 -0.00463 -0.2392 -0.00509 -0.24063 -0.00417 C -0.2487 0.00116 -0.24297 -0.00139 -0.24675 0.00255 C -0.25222 0.0081 -0.24844 0.00324 -0.25547 0.00856 C -0.25677 0.00949 -0.25795 0.01134 -0.25925 0.0125 C -0.26042 0.01319 -0.26159 0.01343 -0.26276 0.01435 C -0.2642 0.01574 -0.26537 0.01829 -0.26706 0.01921 C -0.26849 0.02037 -0.27018 0.01991 -0.27175 0.02037 L -0.31224 0.01921 C -0.3168 0.01898 -0.31693 0.01505 -0.32084 0.01134 C -0.32162 0.01065 -0.3224 0.01088 -0.32318 0.01042 C -0.32474 0.0088 -0.32617 0.00741 -0.32761 0.00556 C -0.33347 -0.00208 -0.33125 -0.00139 -0.33672 -0.00625 C -0.34024 -0.00926 -0.34154 -0.00857 -0.34597 -0.00903 L -0.37097 -0.01204 L -0.3944 -0.01019 C -0.39844 -0.00972 -0.39844 -0.00857 -0.40261 -0.00718 C -0.40391 -0.00671 -0.40521 -0.00648 -0.40638 -0.00625 L -0.41133 -0.00324 C -0.41172 -0.00301 -0.41224 -0.00255 -0.41263 -0.00232 C -0.41354 -0.00185 -0.41433 -0.00162 -0.41524 -0.00139 C -0.41654 -0.00046 -0.41797 0.00116 -0.41953 0.00162 C -0.42279 0.00278 -0.42617 0.00301 -0.42956 0.0037 L -0.4694 0.00069 C -0.47018 0.00069 -0.4711 0.00069 -0.47188 -0.00023 C -0.47409 -0.00324 -0.47383 -0.00671 -0.47617 -0.00718 C -0.48047 -0.0081 -0.4849 -0.00833 -0.4892 -0.00903 C -0.49037 -0.00926 -0.49154 -0.00972 -0.49245 -0.01019 L -0.5017 -0.01296 L -0.52149 -0.01111 C -0.52188 -0.01088 -0.5224 -0.01042 -0.52279 -0.01019 C -0.52474 -0.00857 -0.52435 -0.00903 -0.52513 -0.00718 L -0.52513 -0.00694 " pathEditMode="relative" rAng="0" ptsTypes="AAAAAAAAAAAAAAAAAAAAAAAAAAAAAAAAAAAAAAAAAAAAAAAAAAAAAA">
                                      <p:cBhvr>
                                        <p:cTn id="10" dur="1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3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38 0.03403 L 0.20638 0.03426 C 0.20768 0.03009 0.20911 0.02639 0.21028 0.02245 C 0.21067 0.02107 0.21093 0.01921 0.21145 0.01782 C 0.21575 0.00324 0.21041 0.02222 0.21471 0.01042 C 0.21653 0.00556 0.21705 -0.00116 0.22018 -0.00301 C 0.22317 -0.00486 0.2263 -0.00741 0.22942 -0.0088 C 0.23164 -0.00995 0.23385 -0.00949 0.23593 -0.01018 C 0.23685 -0.01065 0.23802 -0.01134 0.23919 -0.01181 C 0.24062 -0.01227 0.24218 -0.01273 0.24401 -0.01273 L 0.26979 -0.01181 C 0.27083 -0.01181 0.27226 -0.01204 0.27304 -0.01018 C 0.27903 -0.00023 0.28398 0.01296 0.28997 0.02245 L 0.29388 0.02847 C 0.29427 0.02986 0.29453 0.03148 0.29518 0.03264 C 0.30195 0.04884 0.31757 0.03495 0.32174 0.03403 C 0.32474 0.03218 0.3263 0.03218 0.32838 0.02662 C 0.32968 0.02407 0.33073 0.02107 0.33164 0.01782 C 0.33281 0.01505 0.33333 0.01157 0.33463 0.00903 C 0.33541 0.00694 0.33685 0.00625 0.33789 0.0044 C 0.33893 0.00278 0.33958 -3.7037E-7 0.34062 -0.00139 C 0.34179 -0.00301 0.34297 -0.00208 0.3444 -0.00301 C 0.34596 -0.00347 0.34726 -0.00556 0.34869 -0.00579 C 0.3552 -0.00833 0.36159 -0.00995 0.36797 -0.01181 L 0.38554 -0.0088 C 0.38906 -0.00718 0.39231 -0.00139 0.39531 0.00162 C 0.39648 0.00278 0.39791 0.00324 0.39922 0.0044 C 0.40742 0.01806 0.39961 0.00671 0.40963 0.01644 C 0.41263 0.01944 0.41588 0.02361 0.41901 0.02662 C 0.42083 0.02894 0.42265 0.03102 0.42435 0.03264 C 0.4319 0.03935 0.42877 0.03634 0.43372 0.04213 C 0.44687 0.04005 0.46015 0.03982 0.47343 0.03727 C 0.47395 0.03727 0.47435 0.03495 0.475 0.03403 C 0.47838 0.03102 0.48112 0.03102 0.48476 0.02986 L 0.48971 0.02662 C 0.50104 0.01944 0.49505 0.02245 0.50195 0.01921 C 0.50286 0.01806 0.50403 0.01736 0.5052 0.01644 C 0.50664 0.01528 0.5095 0.01505 0.5095 0.01528 L 0.5095 0.01505 " pathEditMode="relative" rAng="0" ptsTypes="AAAAAAAAAAAAAAAAAAAAAAAAAAAAAAAAAAAAAAA">
                                      <p:cBhvr>
                                        <p:cTn id="14" dur="5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5 0.01505 L 0.5095 0.01528 C 0.46914 0.01389 0.47448 0.0213 0.45429 0.01111 C 0.4526 0.01019 0.45117 0.00903 0.44948 0.0088 C 0.44218 0.00694 0.42734 0.00486 0.42734 0.00509 L 0.39856 0.0088 C 0.39583 0.00903 0.39297 0.00926 0.39023 0.00995 C 0.38659 0.01065 0.38307 0.01134 0.37942 0.01227 C 0.36341 0.01134 0.33359 0.02523 0.31419 0.00486 C 0.31315 0.0037 0.31224 0.00208 0.31132 0.00093 C 0.30976 -0.00046 0.3082 -0.00231 0.30651 -0.00301 C 0.29648 -0.00532 0.27656 -0.00764 0.27656 -0.00741 C 0.27422 -0.00648 0.27187 -0.00625 0.26992 -0.00417 C 0.26914 -0.00324 0.2694 -3.7037E-7 0.26875 0.00093 C 0.26744 0.00278 0.26588 0.00255 0.26445 0.0037 C 0.26367 0.00417 0.26289 0.00556 0.26211 0.00602 C 0.25677 0.00972 0.247 0.01111 0.24297 0.01227 C 0.23828 0.01389 0.22916 0.01736 0.22916 0.01782 C 0.22135 0.01713 0.21354 0.01782 0.20586 0.0162 C 0.20325 0.01574 0.20117 0.01227 0.19856 0.01111 C 0.19466 0.00926 0.18659 0.00718 0.18659 0.00764 C 0.18541 0.00579 0.1845 0.00324 0.18307 0.00208 C 0.18177 0.00116 0.1802 0.00185 0.17877 0.00093 C 0.17799 0.00046 0.17747 -0.00139 0.17643 -0.00139 C 0.17239 -0.00255 0.1681 -0.00231 0.16393 -0.00301 C 0.14817 -0.00116 0.13229 -0.00208 0.11679 0.00208 C 0.11432 0.00301 0.10924 0.01412 0.10716 0.01875 C 0.10507 0.02986 0.10716 0.0213 0.10234 0.03287 C 0.10026 0.03796 0.10221 0.03519 0.1 0.03912 C 0.09948 0.04051 0.0983 0.04144 0.09752 0.04306 C 0.09401 0.05116 0.0983 0.04607 0.09283 0.05046 C 0.08854 0.0625 0.09297 0.05162 0.08698 0.06181 C 0.08606 0.06343 0.0858 0.06574 0.0845 0.0669 C 0.08307 0.06898 0.08112 0.06944 0.07916 0.07083 C 0.07812 0.07176 0.07734 0.07384 0.07643 0.07477 C 0.07174 0.07801 0.07005 0.07778 0.06601 0.07963 C 0.06445 0.08056 0.06276 0.08102 0.06119 0.08241 C 0.0595 0.08357 0.05807 0.08611 0.05638 0.0875 C 0.05573 0.08773 0.04453 0.08982 0.0444 0.08982 C 0.04375 0.09051 0.04283 0.09074 0.04205 0.0912 C 0.03164 0.0956 0.01263 0.09583 0.00794 0.09653 C 0.00273 0.09074 0.00573 0.09259 -0.00118 0.09259 " pathEditMode="relative" rAng="0" ptsTypes="AAAAAAAAAAAAAAAAAAAAAAAAAAAAAAAAAAAAAAAAAA">
                                      <p:cBhvr>
                                        <p:cTn id="18" dur="7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4" y="29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914 -0.01319 L -0.51914 -0.01319 C -0.52123 -0.01181 -0.52331 -0.01088 -0.52526 -0.00926 C -0.52643 -0.0081 -0.52735 -0.00579 -0.52852 -0.00532 C -0.53112 -0.00417 -0.53373 -0.00463 -0.53633 -0.0044 C -0.53815 -0.00301 -0.53998 -0.00139 -0.5418 -0.00046 C -0.54636 0.00208 -0.55026 0.00208 -0.55508 0.00255 C -0.55951 0.00231 -0.56393 0.00278 -0.56823 0.00162 C -0.56953 0.00116 -0.57045 -0.00116 -0.57162 -0.00232 C -0.57305 -0.0037 -0.57448 -0.00532 -0.57604 -0.00625 C -0.57839 -0.00764 -0.58073 -0.0081 -0.58321 -0.00926 C -0.58412 -0.01019 -0.5849 -0.01227 -0.58594 -0.01204 C -0.59258 -0.01157 -0.59922 -0.00972 -0.60573 -0.00718 C -0.60716 -0.00671 -0.60821 -0.0044 -0.60964 -0.00324 C -0.61146 -0.00208 -0.61328 -0.00139 -0.61511 -0.00046 C -0.61719 0.00255 -0.61953 0.00602 -0.62175 0.00856 C -0.62617 0.01319 -0.62422 0.00926 -0.62839 0.01528 C -0.63581 0.02593 -0.63034 0.02083 -0.63724 0.02616 C -0.64571 0.0412 -0.63529 0.02407 -0.6444 0.03495 C -0.64492 0.03565 -0.64492 0.03704 -0.64545 0.03796 C -0.64662 0.03958 -0.65 0.0412 -0.65104 0.0419 C -0.65482 0.04699 -0.65157 0.04282 -0.65534 0.04676 C -0.65703 0.04838 -0.65977 0.05162 -0.66146 0.05255 C -0.66276 0.05324 -0.66407 0.05324 -0.66537 0.0537 C -0.66602 0.05417 -0.6668 0.05486 -0.66758 0.05556 C -0.66849 0.05648 -0.66927 0.05787 -0.67032 0.05856 C -0.67123 0.05903 -0.67214 0.05926 -0.67305 0.05949 L -0.69349 0.05856 C -0.69532 0.0581 -0.69636 0.0544 -0.69792 0.05255 C -0.6987 0.05162 -0.69974 0.05093 -0.70065 0.04977 C -0.70143 0.04861 -0.70196 0.04676 -0.70287 0.04583 C -0.70404 0.04444 -0.70547 0.04398 -0.70664 0.04282 C -0.70886 0.04051 -0.71094 0.03819 -0.71276 0.03495 C -0.71472 0.03125 -0.71602 0.02893 -0.71875 0.02616 C -0.72058 0.02431 -0.72253 0.02361 -0.72435 0.02222 C -0.72539 0.0206 -0.72643 0.01875 -0.72761 0.01736 C -0.72956 0.01458 -0.7319 0.0125 -0.73373 0.00949 C -0.73477 0.00741 -0.7362 0.00486 -0.7375 0.00347 C -0.73972 0.00162 -0.74219 0.00093 -0.74414 -0.00139 C -0.74701 -0.0044 -0.75196 -0.01204 -0.75196 -0.01204 C -0.75886 -0.01111 -0.76589 -0.01065 -0.77279 -0.00926 C -0.77552 -0.00857 -0.78151 -0.00208 -0.78282 -0.00139 L -0.78724 0.00162 C -0.78815 0.00301 -0.78893 0.0044 -0.78998 0.00556 C -0.79063 0.00625 -0.79141 0.00671 -0.79219 0.00648 C -0.7961 0.00602 -0.79987 0.00463 -0.80378 0.00347 C -0.80508 0.00185 -0.80625 0.00023 -0.80755 -0.00139 C -0.80834 -0.00208 -0.80912 -0.00255 -0.80977 -0.00324 C -0.81107 -0.00486 -0.81237 -0.00671 -0.81367 -0.0081 C -0.81472 -0.00926 -0.81589 -0.01019 -0.81693 -0.01111 C -0.81849 -0.01273 -0.81992 -0.01435 -0.82136 -0.01597 C -0.82331 -0.01829 -0.82448 -0.02107 -0.82683 -0.02199 C -0.83047 -0.02338 -0.83425 -0.02384 -0.83789 -0.025 C -0.84154 -0.02454 -0.84532 -0.02454 -0.84896 -0.02384 C -0.84948 -0.02384 -0.85 -0.02338 -0.85065 -0.02292 C -0.85209 -0.02199 -0.85352 -0.02083 -0.85495 -0.01991 C -0.85612 -0.01944 -0.85716 -0.01944 -0.85834 -0.01898 C -0.85964 -0.01806 -0.86081 -0.01644 -0.86224 -0.01597 C -0.86472 -0.01528 -0.86732 -0.01528 -0.86992 -0.01505 C -0.87487 -0.01458 -0.87982 -0.01435 -0.88477 -0.01412 C -0.88568 -0.01389 -0.88659 -0.01343 -0.8875 -0.01319 C -0.8888 -0.01273 -0.89011 -0.01273 -0.89141 -0.01204 C -0.89362 -0.01134 -0.89584 -0.01019 -0.89805 -0.00926 L -0.91289 -0.01111 C -0.92162 -0.0125 -0.91472 -0.01157 -0.92058 -0.01319 C -0.92214 -0.01343 -0.92357 -0.01389 -0.925 -0.01412 C -0.92591 -0.01551 -0.9267 -0.01759 -0.92774 -0.01806 C -0.93633 -0.02222 -0.95065 -0.01875 -0.95755 -0.01806 L -0.96198 -0.01597 C -0.96289 -0.01574 -0.96393 -0.01574 -0.96472 -0.01505 C -0.97162 -0.01019 -0.96276 -0.01343 -0.97136 -0.01111 C -0.9724 -0.00972 -0.97604 -0.00486 -0.97683 -0.0044 C -0.98399 3.7037E-7 -0.98672 0.00023 -0.99284 0.00162 C -1.02396 -0.00185 -1.01068 0.00509 -1.02435 -0.00532 C -1.02526 -0.00602 -1.02617 -0.00648 -1.02709 -0.00718 C -1.02787 -0.0081 -1.02852 -0.00949 -1.0293 -0.01019 C -1.0319 -0.01273 -1.03555 -0.01597 -1.03867 -0.01806 C -1.04024 -0.01898 -1.04362 -0.02107 -1.04362 -0.02107 C -1.04571 -0.02361 -1.04636 -0.025 -1.04857 -0.02593 C -1.0513 -0.02685 -1.05677 -0.0287 -1.05677 -0.0287 C -1.06107 -0.02824 -1.06537 -0.02801 -1.06953 -0.02685 C -1.07084 -0.02639 -1.07201 -0.02477 -1.07331 -0.02384 C -1.07422 -0.02338 -1.07526 -0.02315 -1.07617 -0.02292 C -1.07735 -0.02153 -1.07865 -0.02014 -1.07995 -0.01898 C -1.08373 -0.01574 -1.0793 -0.02107 -1.08386 -0.01597 C -1.08464 -0.01528 -1.08529 -0.01389 -1.08607 -0.01319 C -1.09518 -0.00486 -1.08282 -0.01852 -1.09323 -0.0081 C -1.09427 -0.00718 -1.09909 -0.00093 -1.10143 0.00069 C -1.10287 0.00139 -1.10586 0.00231 -1.10703 0.00255 C -1.11472 0.00162 -1.12253 0.00231 -1.13021 -0.00046 C -1.13282 -0.00139 -1.13451 -0.00579 -1.13672 -0.0081 C -1.13802 -0.00949 -1.13946 -0.01065 -1.14063 -0.01204 C -1.14623 -0.01921 -1.13802 -0.01134 -1.14453 -0.01713 C -1.14701 -0.01551 -1.14961 -0.01412 -1.15209 -0.01204 C -1.15469 -0.00995 -1.15404 -0.00857 -1.15599 -0.00532 C -1.15664 -0.00417 -1.15742 -0.00324 -1.15821 -0.00232 C -1.15886 3.7037E-7 -1.1599 0.00208 -1.16042 0.00463 C -1.16081 0.00741 -1.16055 0.01042 -1.16094 0.01343 C -1.16133 0.01643 -1.16198 0.01921 -1.1625 0.02222 C -1.16302 0.03009 -1.16367 0.04167 -1.1642 0.04861 C -1.16433 0.04977 -1.16433 0.05093 -1.16472 0.05162 C -1.1655 0.05278 -1.16667 0.05301 -1.16758 0.0537 C -1.17644 0.04954 -1.16849 0.05579 -1.17136 0.03889 C -1.17188 0.03588 -1.17396 0.03426 -1.17526 0.03194 C -1.17487 0.03565 -1.17565 0.04028 -1.17409 0.04282 C -1.17305 0.04468 -1.17071 0.03981 -1.16979 0.0419 C -1.15742 0.06505 -1.16719 0.05926 -1.17409 0.05856 C -1.17448 0.06319 -1.17683 0.0794 -1.16862 0.0625 C -1.16511 0.05509 -1.16354 0.04398 -1.16198 0.03495 C -1.16224 0.03264 -1.16185 0.03009 -1.1625 0.02801 C -1.16485 0.02106 -1.16914 0.02407 -1.16198 0.02222 C -1.16107 0.02315 -1.15834 0.02616 -1.15925 0.02523 C -1.16433 0.01852 -1.17474 0.00556 -1.17474 0.00556 C -1.18464 0.0169 -1.19401 0.03009 -1.20443 0.03981 C -1.2181 0.05255 -1.22058 0.05764 -1.21498 0.04768 C -1.21198 0.05023 -1.20938 0.05532 -1.20612 0.05556 C -1.20196 0.05602 -1.19805 0.05116 -1.19401 0.04977 C -1.1905 0.04838 -1.18698 0.04768 -1.18347 0.04676 C -1.18295 0.04861 -1.18308 0.05255 -1.1819 0.05255 C -1.17982 0.05278 -1.17748 0.04468 -1.1763 0.04768 C -1.17331 0.05648 -1.17409 0.06806 -1.17305 0.07801 C -1.17357 0.08102 -1.17383 0.08426 -1.17474 0.08704 C -1.18438 0.11898 -1.18347 0.11875 -1.20443 0.13403 C -1.2069 0.13588 -1.20964 0.13472 -1.21224 0.13495 C -1.22826 0.13981 -1.21302 0.13426 -1.21107 0.13796 C -1.20912 0.1419 -1.21029 0.14838 -1.21003 0.1537 C -1.2099 0.15556 -1.21016 0.14977 -1.21055 0.14768 C -1.21107 0.14514 -1.21472 0.13935 -1.21498 0.13889 C -1.22709 0.12153 -1.20925 0.14722 -1.21992 0.13102 C -1.22487 0.12361 -1.22852 0.11944 -1.23255 0.11157 C -1.23321 0.11018 -1.2336 0.10856 -1.23425 0.10764 C -1.23907 0.1 -1.23503 0.10949 -1.2392 0.10069 C -1.24037 0.09815 -1.24128 0.09514 -1.24258 0.09282 C -1.24571 0.08704 -1.24896 0.08148 -1.25248 0.07616 C -1.25378 0.07431 -1.25482 0.07199 -1.25625 0.07037 C -1.25964 0.06643 -1.26289 0.06134 -1.2668 0.05949 C -1.27526 0.05509 -1.26927 0.05764 -1.28503 0.05556 C -1.28998 0.05393 -1.29258 0.05208 -1.29766 0.05463 C -1.29844 0.05486 -1.2987 0.05671 -1.29935 0.05741 C -1.3013 0.06018 -1.303 0.06389 -1.30534 0.06528 C -1.31107 0.06921 -1.30821 0.06782 -1.31367 0.06921 C -1.31576 0.075 -1.31367 0.07037 -1.31862 0.07523 C -1.32435 0.08056 -1.3194 0.07824 -1.32526 0.08009 C -1.32683 0.08102 -1.32852 0.08241 -1.33021 0.0831 C -1.33347 0.08403 -1.33685 0.08403 -1.34011 0.08495 C -1.34167 0.08542 -1.3431 0.08634 -1.34453 0.08704 C -1.34766 0.08657 -1.35078 0.08681 -1.35391 0.08588 C -1.35456 0.08588 -1.35508 0.08472 -1.3556 0.08403 L -1.36159 0.07315 C -1.36237 0.07199 -1.36315 0.0706 -1.3638 0.06921 C -1.3655 0.06574 -1.36693 0.06181 -1.36875 0.05856 C -1.37032 0.05579 -1.37188 0.05347 -1.37318 0.05069 C -1.37409 0.04861 -1.375 0.04676 -1.37591 0.04468 C -1.37683 0.04306 -1.37774 0.04143 -1.37878 0.03981 " pathEditMode="relative" ptsTypes="AAAAAAAAAAAAAAAAAAAAAAAAAAAAAAAAAAAAAAAAAAAAAAAAAAAAAAAAAAAAAAAAAAAAAAAAAAAAAAAAAAAAAAAAAAAAAAAAAAAAAAAAAAAAAAAAAAAAAAAAAAAAAAAAAAAAAAAAAAAAAAAAAAAAAAAAAA">
                                      <p:cBhvr>
                                        <p:cTn id="20" dur="1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2060"/>
            </a:gs>
            <a:gs pos="35000">
              <a:srgbClr val="3FC9D7"/>
            </a:gs>
            <a:gs pos="47000">
              <a:srgbClr val="51A7E1"/>
            </a:gs>
            <a:gs pos="15000">
              <a:srgbClr val="FFFF00"/>
            </a:gs>
            <a:gs pos="26000">
              <a:srgbClr val="FFC000"/>
            </a:gs>
            <a:gs pos="62000">
              <a:srgbClr val="446CB4"/>
            </a:gs>
            <a:gs pos="86000">
              <a:schemeClr val="accent1">
                <a:lumMod val="95000"/>
                <a:lumOff val="5000"/>
              </a:schemeClr>
            </a:gs>
            <a:gs pos="75000">
              <a:srgbClr val="2D77C9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EFA83A-6EAB-4B05-BE2E-1F8AAF1DA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257">
            <a:off x="-5636524" y="6225654"/>
            <a:ext cx="5863988" cy="29319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D0F06A-5002-4A29-BA98-3EB7F77C0BF8}"/>
              </a:ext>
            </a:extLst>
          </p:cNvPr>
          <p:cNvSpPr txBox="1"/>
          <p:nvPr/>
        </p:nvSpPr>
        <p:spPr>
          <a:xfrm rot="19818017">
            <a:off x="2224585" y="2967335"/>
            <a:ext cx="4995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>
                <a:solidFill>
                  <a:schemeClr val="bg1"/>
                </a:solidFill>
                <a:cs typeface="B Aria" panose="00000400000000000000" pitchFamily="2" charset="-78"/>
              </a:rPr>
              <a:t>خانم آنا هیچ وقت این خاطرات را فراموش نکرد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1248" y="6099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17 -0.11088 L 0.18217 -0.11042 C 0.18386 -0.11505 0.18477 -0.11968 0.18698 -0.12338 C 0.18894 -0.12662 0.19232 -0.12778 0.19441 -0.13079 C 0.19766 -0.13542 0.2004 -0.14074 0.2043 -0.14422 C 0.20495 -0.14514 0.20573 -0.1456 0.20652 -0.14653 C 0.21537 -0.15857 0.20469 -0.14722 0.21563 -0.15787 C 0.21706 -0.16111 0.2181 -0.16482 0.22006 -0.16736 C 0.2323 -0.18449 0.22266 -0.15023 0.24076 -0.19236 C 0.24688 -0.20648 0.24167 -0.19537 0.25886 -0.21852 C 0.26133 -0.22153 0.26329 -0.225 0.26589 -0.22778 C 0.26928 -0.23195 0.27279 -0.23611 0.27631 -0.24028 C 0.27891 -0.24375 0.28139 -0.24722 0.28373 -0.2507 C 0.28542 -0.25324 0.28672 -0.25602 0.28829 -0.25834 C 0.2905 -0.26088 0.29271 -0.2632 0.29506 -0.26551 C 0.30144 -0.27176 0.3073 -0.27871 0.31407 -0.28426 C 0.31641 -0.28634 0.31928 -0.28797 0.32162 -0.29051 C 0.32618 -0.29607 0.3293 -0.3044 0.33438 -0.30926 C 0.33764 -0.3125 0.34128 -0.31505 0.34428 -0.31875 C 0.34896 -0.32454 0.35339 -0.33125 0.3586 -0.33658 C 0.36459 -0.34259 0.37826 -0.35579 0.38269 -0.36366 C 0.39258 -0.38125 0.38321 -0.36551 0.39323 -0.38033 C 0.3948 -0.38264 0.39623 -0.38542 0.39779 -0.3875 C 0.3987 -0.38889 0.39987 -0.39051 0.40079 -0.3919 C 0.40248 -0.39468 0.40417 -0.39746 0.40612 -0.40023 C 0.40769 -0.40232 0.40977 -0.4044 0.41133 -0.40648 C 0.41368 -0.40949 0.41563 -0.41273 0.4181 -0.41597 C 0.42865 -0.42871 0.42527 -0.41991 0.43855 -0.43982 C 0.44948 -0.45625 0.46146 -0.47107 0.47097 -0.48889 C 0.47331 -0.49329 0.47514 -0.49792 0.47774 -0.50139 C 0.48594 -0.51273 0.48724 -0.50996 0.49506 -0.51922 C 0.49792 -0.52246 0.49987 -0.52662 0.50261 -0.52963 C 0.50365 -0.53079 0.50521 -0.53079 0.50639 -0.53195 C 0.50782 -0.53264 0.50912 -0.53357 0.51016 -0.53496 C 0.51251 -0.5375 0.51407 -0.54074 0.51628 -0.54329 C 0.51862 -0.54607 0.52969 -0.55533 0.53152 -0.5588 C 0.53451 -0.56574 0.53334 -0.56343 0.54037 -0.57246 C 0.54102 -0.57338 0.54193 -0.57361 0.54258 -0.57454 C 0.54532 -0.57801 0.54779 -0.58172 0.55014 -0.58519 C 0.5517 -0.58704 0.55339 -0.58912 0.55469 -0.59144 C 0.56862 -0.61227 0.55639 -0.59259 0.56915 -0.61736 C 0.56967 -0.61852 0.57058 -0.61968 0.57123 -0.6206 C 0.57514 -0.625 0.57878 -0.62871 0.58269 -0.6331 C 0.58425 -0.63658 0.58516 -0.64051 0.58724 -0.64352 C 0.59115 -0.64977 0.59662 -0.65209 0.60144 -0.65695 C 0.6155 -0.6713 0.60391 -0.66204 0.6181 -0.67384 C 0.62553 -0.68009 0.62917 -0.68125 0.63698 -0.68959 C 0.64063 -0.69329 0.64349 -0.69815 0.64662 -0.70185 C 0.65391 -0.71019 0.66081 -0.71922 0.66876 -0.72593 C 0.68112 -0.73658 0.67527 -0.73195 0.68685 -0.74051 C 0.69011 -0.74607 0.69284 -0.75232 0.69662 -0.75741 C 0.70573 -0.77014 0.72006 -0.78658 0.73139 -0.79699 C 0.73425 -0.79977 0.73737 -0.80185 0.74024 -0.80417 C 0.74089 -0.80579 0.74102 -0.80741 0.74193 -0.80857 C 0.74805 -0.8169 0.76303 -0.825 0.76745 -0.8294 C 0.79857 -0.86042 0.76459 -0.82755 0.79389 -0.85232 C 0.79805 -0.85602 0.80183 -0.86042 0.80599 -0.86366 C 0.84128 -0.89375 0.8211 -0.87639 0.84376 -0.8919 C 0.84714 -0.89445 0.85014 -0.89722 0.85352 -0.89954 C 0.86251 -0.90533 0.87201 -0.90972 0.88086 -0.91597 C 0.88737 -0.92084 0.89376 -0.92778 0.90118 -0.93079 C 0.90521 -0.93264 0.90938 -0.9338 0.91329 -0.93588 C 0.92071 -0.94028 0.92735 -0.94746 0.9349 -0.95047 C 0.96472 -0.9632 0.9224 -0.94537 0.95704 -0.95903 C 0.96277 -0.96111 0.96849 -0.96412 0.97435 -0.96621 C 0.98047 -0.96852 0.98711 -0.96991 0.9931 -0.97246 C 1.01068 -0.97963 1.01771 -0.98426 1.03256 -0.99144 C 1.0362 -0.99306 1.03985 -0.99537 1.04376 -0.99653 C 1.04766 -0.99769 1.05196 -0.99815 1.05573 -0.99954 C 1.06003 -1.00139 1.06381 -1.00394 1.06797 -1.00602 C 1.07266 -1.0081 1.07735 -1.00996 1.08217 -1.01227 C 1.08581 -1.01366 1.0892 -1.01597 1.09284 -1.01736 C 1.09636 -1.01898 1.09987 -1.01968 1.10339 -1.02153 C 1.10652 -1.02315 1.10925 -1.02639 1.11224 -1.02778 C 1.11602 -1.02963 1.12006 -1.03056 1.1237 -1.03195 C 1.13191 -1.03542 1.13985 -1.03935 1.14779 -1.04236 C 1.15756 -1.04607 1.16758 -1.04884 1.17735 -1.05278 C 1.19323 -1.05926 1.18568 -1.05672 1.20001 -1.06134 C 1.20196 -1.0625 1.20378 -1.06412 1.20586 -1.06551 C 1.20834 -1.06667 1.21107 -1.06759 1.21355 -1.06852 C 1.22383 -1.07246 1.22657 -1.07199 1.24076 -1.075 C 1.26576 -1.08496 1.24545 -1.07801 1.29506 -1.08009 C 1.30639 -1.08056 1.31771 -1.08148 1.32904 -1.08218 C 1.33464 -1.08334 1.34011 -1.08542 1.34571 -1.08634 C 1.35586 -1.08797 1.36628 -1.0882 1.37657 -1.09051 L 1.38646 -1.09259 C 1.39011 -1.09445 1.39376 -1.09676 1.39766 -1.09769 C 1.40118 -1.09861 1.40469 -1.09861 1.40821 -1.09861 L 1.48451 -1.09861 " pathEditMode="relative" rAng="0" ptsTypes="AAAAAAAAAAAAAAAAAAAAAAAAAAAAAAAAAAAAAAAAAAAAAAAAAAAAAAAAAAAAAAAAAAAAAAAAAAAAAAAAAAAAAAAAA">
                                      <p:cBhvr>
                                        <p:cTn id="10" dur="16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17" y="-4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25</Words>
  <Application>Microsoft Office PowerPoint</Application>
  <PresentationFormat>Widescreen</PresentationFormat>
  <Paragraphs>5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 Aria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MAHDI</dc:creator>
  <cp:lastModifiedBy>alireza</cp:lastModifiedBy>
  <cp:revision>16</cp:revision>
  <dcterms:created xsi:type="dcterms:W3CDTF">2022-05-11T12:41:22Z</dcterms:created>
  <dcterms:modified xsi:type="dcterms:W3CDTF">2022-05-18T06:05:02Z</dcterms:modified>
</cp:coreProperties>
</file>