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5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2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0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6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7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8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5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3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FEF0D-DE2A-46EC-8F0A-EC456E94799D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03B2D-4C7F-4418-B776-8FD73DC8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7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0015" y="1328468"/>
            <a:ext cx="745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 smtClean="0">
                <a:cs typeface="B Koodak" panose="00000700000000000000" pitchFamily="2" charset="-78"/>
              </a:rPr>
              <a:t>مزرعه ی رویایی سنا و سینا </a:t>
            </a:r>
            <a:endParaRPr lang="en-US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16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7" y="0"/>
            <a:ext cx="1217612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" b="95646" l="3075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488">
            <a:off x="6840067" y="4243764"/>
            <a:ext cx="2177877" cy="1208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" r="100000">
                        <a14:foregroundMark x1="30750" y1="7561" x2="13083" y2="9859"/>
                        <a14:foregroundMark x1="36250" y1="9340" x2="10083" y2="20015"/>
                        <a14:foregroundMark x1="6083" y1="16901" x2="5917" y2="22461"/>
                        <a14:foregroundMark x1="19083" y1="13269" x2="2583" y2="12676"/>
                        <a14:foregroundMark x1="19333" y1="3484" x2="31417" y2="8228"/>
                        <a14:foregroundMark x1="29250" y1="2150" x2="33667" y2="8080"/>
                        <a14:foregroundMark x1="33667" y1="8080" x2="33667" y2="8080"/>
                        <a14:foregroundMark x1="41167" y1="8228" x2="40667" y2="11193"/>
                        <a14:foregroundMark x1="27917" y1="23128" x2="30167" y2="29652"/>
                        <a14:foregroundMark x1="26083" y1="23128" x2="27417" y2="27057"/>
                        <a14:foregroundMark x1="30167" y1="24240" x2="32167" y2="28540"/>
                        <a14:foregroundMark x1="16917" y1="29503" x2="17250" y2="33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172" y="3730430"/>
            <a:ext cx="1535383" cy="172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4176" l="0" r="100000">
                        <a14:foregroundMark x1="64594" y1="33412" x2="49655" y2="51412"/>
                        <a14:foregroundMark x1="69344" y1="33235" x2="71848" y2="58882"/>
                        <a14:foregroundMark x1="74180" y1="14471" x2="58636" y2="16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603" y="4162157"/>
            <a:ext cx="851557" cy="1250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3167" y1="39785" x2="22667" y2="59677"/>
                        <a14:foregroundMark x1="37667" y1="32258" x2="30833" y2="59140"/>
                        <a14:foregroundMark x1="32000" y1="32258" x2="28000" y2="64785"/>
                        <a14:foregroundMark x1="20333" y1="53495" x2="14167" y2="53495"/>
                        <a14:foregroundMark x1="40500" y1="77688" x2="35000" y2="80914"/>
                        <a14:foregroundMark x1="66000" y1="81452" x2="67500" y2="87634"/>
                        <a14:foregroundMark x1="67500" y1="80376" x2="73000" y2="89516"/>
                        <a14:backgroundMark x1="9167" y1="41667" x2="4833" y2="65860"/>
                        <a14:backgroundMark x1="85333" y1="25269" x2="79500" y2="4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258" y="158264"/>
            <a:ext cx="2230319" cy="1382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733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790" y="1731627"/>
            <a:ext cx="1998803" cy="1998803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4190" y="6199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3.33333E-6 -4.07407E-6 C 0.00169 -0.00208 0.00338 -0.00393 0.00495 -0.00625 C 0.00872 -0.0125 0.00377 -0.00856 0.00846 -0.01134 C 0.00924 -0.01227 0.00976 -0.01343 0.01054 -0.01389 C 0.01497 -0.0162 0.01797 -0.01481 0.02265 -0.01389 C 0.02357 -0.01227 0.02461 -0.01065 0.02552 -0.0088 C 0.02604 -0.00764 0.0263 -0.00625 0.02682 -0.00509 C 0.02812 -0.00278 0.02968 -0.00069 0.03112 0.00116 C 0.03242 0.00301 0.03541 0.00625 0.03541 0.00625 C 0.0358 0.00741 0.03646 0.00857 0.03685 0.00995 C 0.03711 0.01157 0.03698 0.01343 0.0375 0.01505 C 0.03802 0.01667 0.03893 0.01736 0.03958 0.01875 C 0.0401 0.01991 0.04062 0.0213 0.04101 0.02245 C 0.04179 0.02454 0.04245 0.02685 0.0431 0.02894 C 0.04375 0.03056 0.04466 0.03218 0.04531 0.0338 C 0.04583 0.03542 0.04622 0.03727 0.04674 0.03889 C 0.04713 0.04028 0.04765 0.04144 0.04817 0.04259 C 0.04791 0.04931 0.04804 0.05625 0.04739 0.06273 C 0.04726 0.06435 0.04635 0.06528 0.04596 0.06667 C 0.04544 0.06898 0.04544 0.07199 0.04453 0.07407 C 0.04192 0.08032 0.0431 0.07732 0.04101 0.08287 C 0.04114 0.08218 0.04205 0.07523 0.04245 0.07407 C 0.04297 0.07269 0.04388 0.07153 0.04453 0.07037 C 0.04505 0.06782 0.04518 0.06505 0.04596 0.06273 C 0.04896 0.05394 0.04739 0.05857 0.05091 0.04907 C 0.05143 0.04769 0.05182 0.0463 0.05234 0.04514 C 0.05312 0.04398 0.0539 0.04282 0.05442 0.04144 C 0.05716 0.03565 0.05495 0.03634 0.06015 0.03009 L 0.06445 0.025 C 0.0651 0.02431 0.06575 0.02315 0.06653 0.02245 L 0.0707 0.02014 C 0.07435 0.02037 0.08203 0.01736 0.08567 0.02384 C 0.0862 0.025 0.08659 0.02639 0.08711 0.02755 C 0.08724 0.02917 0.08737 0.03102 0.08776 0.03264 C 0.08854 0.03634 0.08945 0.0382 0.09062 0.04144 C 0.09088 0.04491 0.09153 0.05185 0.09205 0.05532 C 0.09218 0.05648 0.09245 0.05787 0.09271 0.05903 C 0.09297 0.06898 0.09453 0.0919 0.09205 0.10301 C 0.09166 0.10486 0.09114 0.09954 0.09062 0.09792 C 0.0901 0.09676 0.08958 0.0956 0.08919 0.09421 C 0.08867 0.09259 0.08828 0.09074 0.08776 0.08912 C 0.08711 0.0875 0.08633 0.08588 0.08567 0.08426 C 0.08515 0.08287 0.08463 0.08171 0.08424 0.08032 C 0.08398 0.07917 0.08398 0.07755 0.08346 0.07662 C 0.08294 0.0757 0.08216 0.0757 0.08138 0.07546 C 0.07903 0.07431 0.07747 0.07384 0.075 0.07292 C 0.07096 0.07338 0.06692 0.07338 0.06302 0.07407 C 0.0612 0.07454 0.06015 0.07616 0.05872 0.07801 C 0.05104 0.08634 0.05898 0.07708 0.05234 0.08542 C 0.04791 0.09097 0.05234 0.08426 0.04596 0.0956 L 0.04388 0.09931 C 0.04336 0.10093 0.0431 0.10278 0.04245 0.1044 C 0.04192 0.10556 0.04075 0.10556 0.04036 0.10671 C 0.03984 0.10833 0.0401 0.11042 0.03958 0.11181 C 0.03906 0.11366 0.03815 0.11528 0.0375 0.1169 C 0.03593 0.12824 0.03672 0.12361 0.03541 0.13079 C 0.03554 0.13912 0.03567 0.14745 0.03607 0.15579 C 0.0362 0.15718 0.03659 0.15833 0.03685 0.15972 C 0.03724 0.1625 0.03776 0.16551 0.03815 0.16852 C 0.03841 0.16968 0.03841 0.1713 0.03893 0.17222 C 0.03997 0.17454 0.04179 0.17523 0.0431 0.17593 C 0.04297 0.17269 0.04284 0.16921 0.04245 0.16597 C 0.04245 0.16597 0.04062 0.15648 0.04036 0.15463 C 0.0401 0.15347 0.04036 0.15116 0.03958 0.15093 L 0.03541 0.14838 C 0.02942 0.14884 0.02357 0.14861 0.01771 0.14954 C 0.01549 0.15 0.01341 0.15139 0.01133 0.15208 C 0.00989 0.15255 0.00846 0.15301 0.00703 0.15347 C 0.00221 0.15903 0.00442 0.15741 0.00065 0.15972 C 0.00026 0.16134 -0.00026 0.16296 -0.00078 0.16458 C -0.00117 0.16597 -0.00209 0.1669 -0.00209 0.16852 C -0.00222 0.16968 -0.0017 0.19005 -0.00078 0.19607 C -0.00039 0.19792 0.00026 0.19954 0.00065 0.20116 C 0.00104 0.20232 0.00117 0.2037 0.00143 0.20486 C 0.00325 0.21343 0.0039 0.21829 0.00703 0.225 C 0.00833 0.22778 0.01028 0.22963 0.01133 0.23264 C 0.0125 0.23588 0.01302 0.24051 0.01484 0.24259 L 0.01914 0.24769 C 0.02812 0.27199 0.02057 0.2537 0.06224 0.25023 C 0.06341 0.25 0.06705 0.24282 0.06718 0.24259 C 0.06784 0.24167 0.06875 0.2412 0.0694 0.24005 C 0.07135 0.23704 0.07148 0.23634 0.07291 0.23264 C 0.07357 0.22708 0.07448 0.22662 0.07213 0.22245 C 0.07018 0.21898 0.07018 0.22083 0.06797 0.21875 C 0.06718 0.21806 0.06575 0.2162 0.06575 0.2162 L 0.06862 0.2125 " pathEditMode="relative" ptsTypes="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5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390" y="-172710"/>
            <a:ext cx="6813610" cy="6970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3194" y="-112325"/>
            <a:ext cx="6271584" cy="6909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195" y="2603135"/>
            <a:ext cx="4254865" cy="42548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6292" y="6096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8280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072" y="59541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87" l="0" r="98421">
                        <a14:foregroundMark x1="11579" y1="55799" x2="10263" y2="61442"/>
                        <a14:foregroundMark x1="21579" y1="85893" x2="20526" y2="89969"/>
                        <a14:foregroundMark x1="38947" y1="87147" x2="38684" y2="88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4353" y="82953"/>
            <a:ext cx="7905750" cy="6636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0" b="95413" l="0" r="100000">
                        <a14:foregroundMark x1="76535" y1="55275" x2="61404" y2="61009"/>
                        <a14:foregroundMark x1="61623" y1="56651" x2="58114" y2="63532"/>
                        <a14:foregroundMark x1="63816" y1="61697" x2="56140" y2="66743"/>
                        <a14:foregroundMark x1="55702" y1="55275" x2="51754" y2="63991"/>
                        <a14:foregroundMark x1="56798" y1="58028" x2="53509" y2="61009"/>
                        <a14:foregroundMark x1="32895" y1="9862" x2="44298" y2="7110"/>
                        <a14:foregroundMark x1="51316" y1="17202" x2="51316" y2="30734"/>
                        <a14:foregroundMark x1="58114" y1="16743" x2="58114" y2="27523"/>
                        <a14:foregroundMark x1="39035" y1="73165" x2="39035" y2="86697"/>
                        <a14:foregroundMark x1="47368" y1="74541" x2="49342" y2="82339"/>
                        <a14:foregroundMark x1="69737" y1="49083" x2="85746" y2="69725"/>
                        <a14:backgroundMark x1="88596" y1="30275" x2="68202" y2="35780"/>
                        <a14:backgroundMark x1="55482" y1="50688" x2="10965" y2="44495"/>
                        <a14:backgroundMark x1="15789" y1="13303" x2="2412" y2="17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367" y="2396346"/>
            <a:ext cx="2925074" cy="2796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87" y="1589411"/>
            <a:ext cx="4255377" cy="4255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" b="89864" l="0" r="100000">
                        <a14:foregroundMark x1="66063" y1="16490" x2="69188" y2="28593"/>
                        <a14:foregroundMark x1="87938" y1="14599" x2="87813" y2="26929"/>
                        <a14:foregroundMark x1="67750" y1="15961" x2="71938" y2="31619"/>
                        <a14:foregroundMark x1="84563" y1="10893" x2="88125" y2="18533"/>
                        <a14:foregroundMark x1="88875" y1="16868" x2="90125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609" y="3838278"/>
            <a:ext cx="1639758" cy="135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353" l="5188" r="98883">
                        <a14:foregroundMark x1="39745" y1="4000" x2="26816" y2="17824"/>
                        <a14:foregroundMark x1="36872" y1="4235" x2="25060" y2="15471"/>
                        <a14:foregroundMark x1="31125" y1="4235" x2="23065" y2="15882"/>
                        <a14:foregroundMark x1="37430" y1="3176" x2="29130" y2="2706"/>
                        <a14:foregroundMark x1="42937" y1="8471" x2="35435" y2="24824"/>
                        <a14:foregroundMark x1="81564" y1="7588" x2="85874" y2="29941"/>
                        <a14:foregroundMark x1="87071" y1="8471" x2="87869" y2="23529"/>
                        <a14:foregroundMark x1="92817" y1="13529" x2="94812" y2="19706"/>
                        <a14:foregroundMark x1="89625" y1="34824" x2="99122" y2="35647"/>
                        <a14:foregroundMark x1="87630" y1="90882" x2="55626" y2="84059"/>
                        <a14:foregroundMark x1="68875" y1="92353" x2="59617" y2="77941"/>
                        <a14:foregroundMark x1="6624" y1="59882" x2="8061" y2="65824"/>
                        <a14:foregroundMark x1="5188" y1="83000" x2="5188" y2="8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25006" y="2561887"/>
            <a:ext cx="1817366" cy="24657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4640" y="5844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560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859" y="2008677"/>
            <a:ext cx="4261473" cy="425537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4595" y="6177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62811"/>
            <a:ext cx="12192001" cy="6889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0" l="0" r="100000">
                        <a14:foregroundMark x1="84542" y1="37571" x2="67377" y2="34008"/>
                        <a14:foregroundMark x1="69510" y1="34899" x2="63433" y2="35061"/>
                        <a14:foregroundMark x1="12473" y1="35142" x2="5544" y2="35628"/>
                        <a14:foregroundMark x1="5330" y1="44291" x2="3305" y2="49960"/>
                        <a14:foregroundMark x1="7783" y1="45668" x2="8102" y2="50283"/>
                        <a14:foregroundMark x1="10021" y1="46478" x2="9595" y2="51660"/>
                        <a14:foregroundMark x1="12154" y1="46397" x2="12473" y2="50526"/>
                        <a14:foregroundMark x1="12473" y1="50526" x2="13326" y2="50769"/>
                        <a14:foregroundMark x1="15352" y1="50283" x2="15352" y2="50769"/>
                        <a14:foregroundMark x1="44989" y1="1700" x2="51812" y2="5182"/>
                        <a14:foregroundMark x1="44883" y1="1700" x2="39872" y2="3563"/>
                        <a14:foregroundMark x1="48827" y1="1943" x2="50426" y2="5587"/>
                        <a14:foregroundMark x1="45629" y1="2753" x2="43497" y2="4777"/>
                        <a14:foregroundMark x1="45309" y1="2186" x2="43177" y2="4130"/>
                        <a14:foregroundMark x1="87100" y1="32389" x2="93817" y2="31255"/>
                        <a14:foregroundMark x1="48401" y1="75466" x2="51066" y2="86478"/>
                        <a14:backgroundMark x1="85821" y1="4534" x2="71855" y2="22024"/>
                        <a14:backgroundMark x1="86994" y1="5749" x2="82409" y2="21296"/>
                        <a14:backgroundMark x1="77505" y1="5830" x2="60235" y2="27287"/>
                        <a14:backgroundMark x1="24947" y1="69879" x2="28465" y2="40324"/>
                        <a14:backgroundMark x1="14606" y1="70526" x2="27292" y2="41377"/>
                        <a14:backgroundMark x1="4478" y1="69636" x2="15672" y2="3563"/>
                        <a14:backgroundMark x1="18977" y1="2267" x2="20256" y2="38381"/>
                        <a14:backgroundMark x1="1279" y1="1943" x2="959" y2="39514"/>
                        <a14:backgroundMark x1="23028" y1="2753" x2="32623" y2="25668"/>
                        <a14:backgroundMark x1="79744" y1="5587" x2="21962" y2="1457"/>
                        <a14:backgroundMark x1="91151" y1="3968" x2="84009" y2="68259"/>
                        <a14:backgroundMark x1="71322" y1="33441" x2="61940" y2="75951"/>
                        <a14:backgroundMark x1="81237" y1="36761" x2="80810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1312" y="-145826"/>
            <a:ext cx="5718544" cy="7529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2835" y="2653844"/>
            <a:ext cx="4261473" cy="425537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884" y="61366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3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11487" cy="6751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571" y="2664284"/>
            <a:ext cx="4261473" cy="425537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540" y="6177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6</Words>
  <Application>Microsoft Office PowerPoint</Application>
  <PresentationFormat>Widescreen</PresentationFormat>
  <Paragraphs>1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HudsenTech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ck</dc:creator>
  <cp:lastModifiedBy>ck</cp:lastModifiedBy>
  <cp:revision>24</cp:revision>
  <dcterms:created xsi:type="dcterms:W3CDTF">2022-05-08T06:06:03Z</dcterms:created>
  <dcterms:modified xsi:type="dcterms:W3CDTF">2022-05-22T20:01:50Z</dcterms:modified>
</cp:coreProperties>
</file>