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1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352BC9-BF31-4959-BDB3-1727C05A16A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6219-ED08-4C60-91B9-99FD0C47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8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F733-4FE3-AED0-69CA-03104FF7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3299791"/>
            <a:ext cx="8536126" cy="1477589"/>
          </a:xfrm>
        </p:spPr>
        <p:txBody>
          <a:bodyPr/>
          <a:lstStyle/>
          <a:p>
            <a:r>
              <a:rPr lang="fa-IR" dirty="0"/>
              <a:t>به نام خدا</a:t>
            </a:r>
            <a:br>
              <a:rPr lang="fa-IR" dirty="0"/>
            </a:br>
            <a:br>
              <a:rPr lang="fa-IR" dirty="0"/>
            </a:br>
            <a:br>
              <a:rPr lang="fa-IR" dirty="0"/>
            </a:br>
            <a:br>
              <a:rPr lang="fa-IR" dirty="0"/>
            </a:br>
            <a:br>
              <a:rPr lang="fa-IR" dirty="0"/>
            </a:br>
            <a:br>
              <a:rPr lang="fa-IR" dirty="0"/>
            </a:br>
            <a:r>
              <a:rPr lang="fa-IR" dirty="0"/>
              <a:t>نام:سلاله زهرا باباخانی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4D508-1734-015A-9150-51513C0CE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a-IR" sz="6000" dirty="0"/>
              <a:t>نام داستان: فضا</a:t>
            </a:r>
            <a:endParaRPr lang="en-US" sz="60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A3998D8-515C-AAF0-9DB8-A4CA8D3893AA}"/>
              </a:ext>
            </a:extLst>
          </p:cNvPr>
          <p:cNvSpPr/>
          <p:nvPr/>
        </p:nvSpPr>
        <p:spPr>
          <a:xfrm>
            <a:off x="5777948" y="914400"/>
            <a:ext cx="2597426" cy="269019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A2E7C-4E7A-149B-E0B7-E1F19D1E5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114" y="1560443"/>
            <a:ext cx="2345635" cy="2345635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10059B9-72CD-3F28-2A77-6EBCE4C4C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65962"/>
              </p:ext>
            </p:extLst>
          </p:nvPr>
        </p:nvGraphicFramePr>
        <p:xfrm>
          <a:off x="5738192" y="5122572"/>
          <a:ext cx="5959062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7983">
                  <a:extLst>
                    <a:ext uri="{9D8B030D-6E8A-4147-A177-3AD203B41FA5}">
                      <a16:colId xmlns:a16="http://schemas.microsoft.com/office/drawing/2014/main" val="2343953576"/>
                    </a:ext>
                  </a:extLst>
                </a:gridCol>
                <a:gridCol w="3271079">
                  <a:extLst>
                    <a:ext uri="{9D8B030D-6E8A-4147-A177-3AD203B41FA5}">
                      <a16:colId xmlns:a16="http://schemas.microsoft.com/office/drawing/2014/main" val="876056350"/>
                    </a:ext>
                  </a:extLst>
                </a:gridCol>
              </a:tblGrid>
              <a:tr h="257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23173"/>
                  </a:ext>
                </a:extLst>
              </a:tr>
              <a:tr h="2578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78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77791E0-7A75-D913-B801-F1FF1702CE01}"/>
              </a:ext>
            </a:extLst>
          </p:cNvPr>
          <p:cNvSpPr/>
          <p:nvPr/>
        </p:nvSpPr>
        <p:spPr>
          <a:xfrm>
            <a:off x="9762705" y="4694554"/>
            <a:ext cx="984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نام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64E2AE-D642-C697-C0C1-2D00BA67F7F3}"/>
              </a:ext>
            </a:extLst>
          </p:cNvPr>
          <p:cNvSpPr/>
          <p:nvPr/>
        </p:nvSpPr>
        <p:spPr>
          <a:xfrm>
            <a:off x="9383086" y="5245116"/>
            <a:ext cx="1455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سلاله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DE8324-E48E-4D5D-C2CA-97B255130DB7}"/>
              </a:ext>
            </a:extLst>
          </p:cNvPr>
          <p:cNvSpPr/>
          <p:nvPr/>
        </p:nvSpPr>
        <p:spPr>
          <a:xfrm>
            <a:off x="5567784" y="4743733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نام داستان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3AE51-E5F9-BB7F-BC59-2A57501A110E}"/>
              </a:ext>
            </a:extLst>
          </p:cNvPr>
          <p:cNvSpPr/>
          <p:nvPr/>
        </p:nvSpPr>
        <p:spPr>
          <a:xfrm>
            <a:off x="6808681" y="5298913"/>
            <a:ext cx="114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فضا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9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-0.19792 L -0.11745 -0.19792 L -0.16211 -0.18634 C -0.16888 -0.18472 -0.17578 -0.18403 -0.18268 -0.18264 C -0.18516 -0.18195 -0.19076 -0.18033 -0.19362 -0.17871 C -0.19544 -0.17755 -0.19727 -0.17616 -0.19896 -0.17477 C -0.2263 -0.12639 -0.23802 -0.12847 -0.24466 -0.08588 C -0.24583 -0.07824 -0.24688 -0.0706 -0.24792 -0.06273 C -0.24948 -0.0507 -0.25117 -0.03843 -0.25221 -0.02616 C -0.25482 0.00278 -0.25873 0.06088 -0.25873 0.06088 C -0.25807 0.07106 -0.25873 0.08217 -0.25664 0.09166 C -0.24792 0.13032 -0.22096 0.14444 -0.20339 0.16134 C -0.17617 0.1875 -0.19935 0.16435 -0.18815 0.17291 C -0.18672 0.17407 -0.18542 0.17616 -0.18386 0.17685 C -0.17982 0.17824 -0.17578 0.17801 -0.17188 0.1787 C -0.16862 0.17916 -0.16537 0.17986 -0.16211 0.18055 C -0.14987 0.18657 -0.15221 0.18426 -0.14245 0.19213 C -0.14102 0.19329 -0.13958 0.19444 -0.13815 0.19606 C -0.13412 0.20046 -0.13034 0.20741 -0.12734 0.21342 C -0.12318 0.22153 -0.11927 0.23009 -0.11537 0.23866 C -0.11198 0.2456 -0.11029 0.25602 -0.1056 0.25972 C -0.06706 0.29028 -0.06901 0.29004 -0.01966 0.31967 C -0.01081 0.325 -0.00156 0.3287 0.00742 0.33333 C 0.04375 0.32245 -0.01315 0.34097 0.06068 0.30046 C 0.07279 0.29375 0.08542 0.29143 0.09766 0.2868 C 0.09909 0.28565 0.10104 0.28518 0.10208 0.2831 C 0.10299 0.28102 0.10286 0.27778 0.10312 0.27523 C 0.10443 0.26412 0.10417 0.26643 0.10417 0.25787 L 0.10417 0.25787 C 0.10859 0.25208 0.1125 0.24514 0.11719 0.24051 C 0.1444 0.21481 0.1737 0.19606 0.19987 0.16713 C 0.21068 0.15509 0.21797 0.13495 0.22708 0.11875 C 0.22812 0.11435 0.22864 0.10926 0.23034 0.10532 C 0.23333 0.09791 0.23867 0.09398 0.24114 0.08588 C 0.24609 0.06967 0.24844 0.05116 0.25208 0.03379 C 0.25052 0.01504 0.25104 -0.0044 0.24766 -0.02222 C 0.24622 -0.03009 0.24154 -0.03449 0.23789 -0.03959 C 0.2332 -0.0463 0.22812 -0.05255 0.22266 -0.05695 C 0.2125 -0.06505 0.19401 -0.06389 0.18463 -0.06482 C 0.15521 -0.04931 0.15117 -0.05 0.12266 -0.02222 C 0.10599 -0.00602 0.09075 0.01481 0.07383 0.02986 L 0.05859 0.04352 L 0.05963 0.04352 L 0.05963 0.04352 " pathEditMode="relative" ptsTypes="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CF6976F6-8463-D46B-9BAF-2D2BF5444407}"/>
              </a:ext>
            </a:extLst>
          </p:cNvPr>
          <p:cNvSpPr/>
          <p:nvPr/>
        </p:nvSpPr>
        <p:spPr>
          <a:xfrm>
            <a:off x="6533322" y="371061"/>
            <a:ext cx="861391" cy="8348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991DC71-EC62-5662-5D27-52866F01DD00}"/>
              </a:ext>
            </a:extLst>
          </p:cNvPr>
          <p:cNvSpPr/>
          <p:nvPr/>
        </p:nvSpPr>
        <p:spPr>
          <a:xfrm>
            <a:off x="3074503" y="1842052"/>
            <a:ext cx="834887" cy="74212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C5F0134-F3AF-540C-9F5E-11BA2C38A180}"/>
              </a:ext>
            </a:extLst>
          </p:cNvPr>
          <p:cNvSpPr/>
          <p:nvPr/>
        </p:nvSpPr>
        <p:spPr>
          <a:xfrm>
            <a:off x="5963478" y="2133600"/>
            <a:ext cx="1007165" cy="8348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CC7CC4-1CD3-86C4-7585-01AC0FC35EBA}"/>
              </a:ext>
            </a:extLst>
          </p:cNvPr>
          <p:cNvSpPr/>
          <p:nvPr/>
        </p:nvSpPr>
        <p:spPr>
          <a:xfrm>
            <a:off x="2754227" y="3396877"/>
            <a:ext cx="2385392" cy="24615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3EE0CD9D-3C73-EC1B-2DEF-4956A4E2696C}"/>
              </a:ext>
            </a:extLst>
          </p:cNvPr>
          <p:cNvSpPr/>
          <p:nvPr/>
        </p:nvSpPr>
        <p:spPr>
          <a:xfrm>
            <a:off x="8083826" y="371061"/>
            <a:ext cx="3074504" cy="286578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6297C-4F73-6B2D-8BAF-B6CFC0D3AAE8}"/>
              </a:ext>
            </a:extLst>
          </p:cNvPr>
          <p:cNvSpPr/>
          <p:nvPr/>
        </p:nvSpPr>
        <p:spPr>
          <a:xfrm>
            <a:off x="3335147" y="4198131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زمین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68F65-944E-F203-5B72-C243D9C8DC23}"/>
              </a:ext>
            </a:extLst>
          </p:cNvPr>
          <p:cNvSpPr/>
          <p:nvPr/>
        </p:nvSpPr>
        <p:spPr>
          <a:xfrm>
            <a:off x="8627165" y="2968487"/>
            <a:ext cx="2107096" cy="9221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خورشید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42158E-304C-900E-4855-388931F14768}"/>
              </a:ext>
            </a:extLst>
          </p:cNvPr>
          <p:cNvSpPr/>
          <p:nvPr/>
        </p:nvSpPr>
        <p:spPr>
          <a:xfrm>
            <a:off x="7876217" y="5166188"/>
            <a:ext cx="415218" cy="49695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734A7B-50D2-177E-4CC0-42B16C8EE3DD}"/>
              </a:ext>
            </a:extLst>
          </p:cNvPr>
          <p:cNvSpPr/>
          <p:nvPr/>
        </p:nvSpPr>
        <p:spPr>
          <a:xfrm>
            <a:off x="1049146" y="5121461"/>
            <a:ext cx="393116" cy="4969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630A9-C1AD-8C99-5653-39059D6EDBF3}"/>
              </a:ext>
            </a:extLst>
          </p:cNvPr>
          <p:cNvCxnSpPr/>
          <p:nvPr/>
        </p:nvCxnSpPr>
        <p:spPr>
          <a:xfrm flipV="1">
            <a:off x="5194853" y="3776870"/>
            <a:ext cx="3750364" cy="1232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4322FD-5AFA-214E-41CC-01AC7006001B}"/>
              </a:ext>
            </a:extLst>
          </p:cNvPr>
          <p:cNvCxnSpPr>
            <a:cxnSpLocks/>
          </p:cNvCxnSpPr>
          <p:nvPr/>
        </p:nvCxnSpPr>
        <p:spPr>
          <a:xfrm flipH="1" flipV="1">
            <a:off x="1245704" y="371061"/>
            <a:ext cx="1828799" cy="367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357A03D-275D-03F6-08E8-A8B3ADF9BC0B}"/>
              </a:ext>
            </a:extLst>
          </p:cNvPr>
          <p:cNvSpPr/>
          <p:nvPr/>
        </p:nvSpPr>
        <p:spPr>
          <a:xfrm>
            <a:off x="4200939" y="1854799"/>
            <a:ext cx="834887" cy="8348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A69AB-6AEE-CEEF-4FA0-7BAE3E1310A7}"/>
              </a:ext>
            </a:extLst>
          </p:cNvPr>
          <p:cNvSpPr/>
          <p:nvPr/>
        </p:nvSpPr>
        <p:spPr>
          <a:xfrm>
            <a:off x="4078933" y="2561990"/>
            <a:ext cx="870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ماه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8B2F81-464A-8CBF-19B7-173389F99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266" y="339414"/>
            <a:ext cx="1334020" cy="13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37 0.0588 L -0.04037 0.0588 C -0.04388 0.06019 -0.04766 0.06088 -0.05117 0.06273 C -0.05378 0.06412 -0.05612 0.06759 -0.05873 0.06852 C -0.0638 0.07014 -0.06888 0.06991 -0.07396 0.07037 C -0.08763 0.07639 -0.0707 0.06875 -0.08164 0.07431 C -0.09115 0.07917 -0.08138 0.07361 -0.08919 0.07824 C -0.09336 0.08565 -0.09011 0.08102 -0.09896 0.08588 C -0.10117 0.08704 -0.10326 0.08889 -0.10547 0.08982 C -0.12344 0.09607 -0.10912 0.09144 -0.14896 0.0956 C -0.15117 0.09676 -0.15339 0.09792 -0.15547 0.09931 C -0.15729 0.1007 -0.15899 0.10324 -0.16094 0.10324 L -0.19024 0.10139 C -0.19961 0.09583 -0.19453 0.09699 -0.20547 0.09931 C -0.21094 0.0963 -0.20846 0.09977 -0.20664 0.09167 C -0.20638 0.09051 -0.20664 0.08912 -0.20664 0.08773 L -0.20221 0.09745 C -0.20547 0.09815 -0.20886 0.09861 -0.21198 0.09931 C -0.21354 0.09977 -0.21484 0.10116 -0.21641 0.10139 C -0.26367 0.10532 -0.26133 0.10509 -0.28919 0.10509 L -0.33919 0.09745 L -0.35664 0.09745 L -0.35768 0.09745 C -0.36133 0.0956 -0.36498 0.09375 -0.36849 0.09167 C -0.37721 0.08657 -0.38568 0.08009 -0.39466 0.07616 C -0.49727 0.03171 -0.4849 0.03681 -0.55534 0.01644 L -0.56953 0.01644 L -0.57175 0.01458 " pathEditMode="relative" ptsTypes="AAAAAAAAAAAAAAAAAAA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7 0.02708 L -0.03867 0.02708 C -0.04206 0.025 -0.04518 0.02245 -0.04857 0.02129 C -0.05248 0.0199 -0.05651 0.01967 -0.06042 0.01921 C -0.07318 0.01828 -0.08581 0.01805 -0.09857 0.01736 C -0.10326 0.01412 -0.10912 0.01412 -0.11263 0.00763 C -0.11589 0.00185 -0.11576 0.00092 -0.12018 -0.00209 C -0.12722 -0.00649 -0.12904 -0.00602 -0.13659 -0.00788 C -0.13763 -0.00857 -0.13867 -0.00903 -0.13985 -0.00973 C -0.14167 -0.01088 -0.14336 -0.0125 -0.14518 -0.01366 C -0.14805 -0.01528 -0.15391 -0.01737 -0.15391 -0.01737 C -0.16445 -0.01042 -0.17513 -0.0044 -0.18542 0.0037 C -0.19805 0.01365 -0.20977 0.02685 -0.2224 0.03657 C -0.23412 0.0456 -0.2388 0.04583 -0.24961 0.04837 C -0.26732 0.04629 -0.2612 0.04629 -0.2681 0.04629 L -0.2681 0.04629 L -0.28646 0.03865 " pathEditMode="relative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407 L -0.04075 0.02407 C -0.04401 0.02338 -0.04713 0.02245 -0.05052 0.02199 C -0.09739 0.01643 -0.09778 0.01782 -0.15377 0.0162 C -0.17734 -0.00486 -0.2013 -0.02477 -0.22435 -0.04746 C -0.2375 -0.06019 -0.24935 -0.07709 -0.2625 -0.09005 C -0.28541 -0.11227 -0.28463 -0.11065 -0.3026 -0.1169 C -0.31601 -0.11551 -0.32968 -0.1176 -0.34283 -0.1132 C -0.34661 -0.11181 -0.34856 -0.10394 -0.35156 -0.09954 C -0.35586 -0.09352 -0.36028 -0.08797 -0.36458 -0.08218 C -0.36718 -0.07894 -0.36927 -0.07431 -0.37226 -0.07269 C -0.37877 -0.06875 -0.37929 -0.06829 -0.38632 -0.06482 C -0.38919 -0.06343 -0.39218 -0.06227 -0.39505 -0.06088 L -0.39935 -0.05903 C -0.39908 -0.05718 -0.39895 -0.05486 -0.3983 -0.05324 C -0.39648 -0.04885 -0.39179 -0.04167 -0.39179 -0.04167 C -0.53177 0.06342 -0.47955 0.03148 -0.54505 0.07037 C -0.56966 0.1199 -0.59492 0.16851 -0.61888 0.21921 C -0.62539 0.23287 -0.63619 0.26342 -0.63619 0.26342 C -0.63073 0.22476 -0.63411 0.25023 -0.65911 0.34282 C -0.66588 0.36805 -0.6582 0.34444 -0.6677 0.37361 C -0.66953 0.37893 -0.66927 0.37824 -0.67109 0.38148 L -0.67109 0.38148 " pathEditMode="relative" ptsTypes="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34 -0.14907 L -0.13034 -0.14907 C -0.15885 -0.15208 -0.13997 -0.14722 -0.175 -0.16828 C -0.18294 -0.17315 -0.19101 -0.17731 -0.19896 -0.18194 C -0.2 -0.1824 -0.20221 -0.18379 -0.20221 -0.18379 C -0.20325 -0.18634 -0.20455 -0.18889 -0.20547 -0.19143 C -0.20989 -0.20393 -0.20534 -0.19514 -0.20976 -0.20301 C -0.21015 -0.20509 -0.21002 -0.2074 -0.21093 -0.20902 C -0.21172 -0.21041 -0.21302 -0.21018 -0.21419 -0.21088 C -0.21705 -0.21273 -0.21992 -0.21504 -0.22291 -0.21666 C -0.225 -0.21782 -0.22721 -0.21782 -0.22942 -0.21852 C -0.23086 -0.21921 -0.23229 -0.2199 -0.23372 -0.2206 C -0.23945 -0.22546 -0.23789 -0.22361 -0.24349 -0.23217 C -0.24427 -0.23333 -0.24505 -0.23449 -0.2457 -0.23611 C -0.24726 -0.23981 -0.24857 -0.24375 -0.25 -0.24768 C -0.25078 -0.24953 -0.25377 -0.25717 -0.25547 -0.25926 C -0.25573 -0.25949 -0.25625 -0.25926 -0.25651 -0.25926 L -0.25651 -0.25926 " pathEditMode="relative" ptsTypes="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3009 L 0.01953 -0.03009 C 0.04935 -0.03495 0.06016 -0.03241 0.08789 -0.05324 C 0.09649 -0.05972 0.10404 -0.06944 0.11185 -0.07824 C 0.12409 -0.09236 0.13646 -0.11111 0.14779 -0.12662 C 0.15026 -0.13009 0.15534 -0.13634 0.15534 -0.13634 C 0.16003 -0.15324 0.1582 -0.14791 0.17057 -0.17106 C 0.17318 -0.17616 0.17604 -0.18079 0.1793 -0.18472 C 0.18268 -0.18866 0.18646 -0.1912 0.19011 -0.19421 C 0.19193 -0.19583 0.19388 -0.19653 0.19557 -0.19815 C 0.19675 -0.1993 0.19883 -0.20208 0.19883 -0.20208 L 0.19883 -0.20208 C 0.21563 -0.19514 0.23242 -0.18588 0.24987 -0.18657 C 0.26042 -0.18704 0.27096 -0.19051 0.28138 -0.19236 C 0.28672 -0.20463 0.2905 -0.21088 0.29336 -0.22523 C 0.29453 -0.23079 0.29479 -0.2368 0.29557 -0.24259 C 0.2944 -0.33287 0.29453 -0.29791 0.29453 -0.34699 L 0.29453 -0.37199 C 0.29922 -0.43518 0.2944 -0.37685 0.30755 -0.48796 C 0.3099 -0.50787 0.31185 -0.52801 0.31406 -0.54791 C 0.31445 -0.55833 0.31576 -0.56852 0.31511 -0.57893 C 0.31328 -0.60764 0.30794 -0.6287 0.29883 -0.65231 C 0.29271 -0.66829 0.28451 -0.68264 0.28034 -0.70069 C 0.27852 -0.70833 0.27695 -0.7162 0.27487 -0.72384 C 0.27396 -0.72708 0.27162 -0.73333 0.27162 -0.73333 L 0.27162 -0.73541 C 0.27136 -0.74375 0.27109 -0.75208 0.27057 -0.76041 C 0.27044 -0.7625 0.27031 -0.76481 0.26953 -0.7662 C 0.26797 -0.76898 0.26589 -0.77014 0.26406 -0.77199 C 0.26289 -0.77338 0.26198 -0.77523 0.26081 -0.77592 C 0.24844 -0.78264 0.25169 -0.77338 0.24883 -0.78356 L 0.15859 -0.78356 C 0.14089 -0.77199 0.12292 -0.76111 0.10534 -0.74884 C 0.09219 -0.73981 0.0793 -0.72916 0.06628 -0.71991 C 0.0638 -0.71829 0.06107 -0.71736 0.05859 -0.71597 C 0.05534 -0.71412 0.05221 -0.71041 0.04883 -0.71018 L 0.01289 -0.70833 C 0.01224 -0.70694 0.0112 -0.70602 0.01081 -0.7044 C 0.01016 -0.70208 0.01107 -0.69791 0.00964 -0.69676 C 0.00846 -0.6956 0.00729 -0.69884 0.00638 -0.70069 C 0.00326 -0.70671 0.00104 -0.71412 -0.00221 -0.71991 C -0.00338 -0.72176 -0.00417 -0.72454 -0.00547 -0.72569 C -0.00924 -0.72893 -0.02239 -0.73264 -0.02513 -0.73333 C -0.05156 -0.725 -0.0793 -0.72523 -0.10443 -0.70833 C -0.29766 -0.57847 -0.18685 -0.58079 -0.25989 -0.58842 C -0.26055 -0.58866 -0.26133 -0.58842 -0.26211 -0.58842 L -0.26094 -0.58842 C -0.27292 -0.58912 -0.28489 -0.58889 -0.29687 -0.59051 C -0.29948 -0.59074 -0.30182 -0.59329 -0.30443 -0.59421 C -0.30664 -0.59514 -0.30872 -0.5956 -0.31094 -0.59629 C -0.3168 -0.59768 -0.32253 -0.59884 -0.32838 -0.6 L -0.43268 -0.59815 C -0.49141 -0.59606 -0.42239 -0.59629 -0.43815 -0.59629 L -0.43815 -0.59629 L -0.47943 -0.59421 L -0.50768 -0.59236 L -0.54245 -0.59051 C -0.54648 -0.58912 -0.55052 -0.58819 -0.55443 -0.58657 C -0.55664 -0.58565 -0.55924 -0.58541 -0.56094 -0.58264 C -0.56458 -0.57685 -0.56667 -0.56829 -0.56966 -0.56134 C -0.58997 -0.51481 -0.58476 -0.53704 -0.59466 -0.48796 C -0.59557 -0.48356 -0.59609 -0.47893 -0.59687 -0.47454 C -0.6 -0.43264 -0.59896 -0.45532 -0.59896 -0.40694 L -0.59896 -0.40694 C -0.59648 -0.36111 -0.59648 -0.31481 -0.59141 -0.26967 C -0.58828 -0.24166 -0.57513 -0.20185 -0.56419 -0.17893 C -0.55924 -0.16829 -0.5543 -0.15741 -0.54792 -0.14977 C -0.53086 -0.12963 -0.50443 -0.11528 -0.48489 -0.10741 C -0.47057 -0.10162 -0.45573 -0.10023 -0.44141 -0.09375 L -0.43711 -0.0919 L -0.43711 -0.0919 C -0.43958 -0.03171 -0.43724 -0.025 -0.4457 0.02222 C -0.44687 0.02824 -0.4487 0.03357 -0.45013 0.03959 C -0.4513 0.04468 -0.45247 0.04977 -0.45338 0.05509 C -0.45391 0.0581 -0.45443 0.06459 -0.45443 0.06459 L -0.45443 0.06459 C -0.4319 0.10301 -0.42604 0.11759 -0.39792 0.14584 C -0.38724 0.15671 -0.37578 0.16528 -0.36419 0.17292 C -0.31419 0.20602 -0.31484 0.2007 -0.25989 0.21343 C -0.25065 0.21551 -0.25286 0.21528 -0.24687 0.21528 L -0.24362 0.19607 C -0.24219 0.19097 -0.24075 0.18565 -0.23919 0.18056 C -0.23789 0.17593 -0.2362 0.17176 -0.23489 0.16713 C -0.23255 0.15857 -0.23255 0.15486 -0.23047 0.14584 C -0.22995 0.14306 -0.22943 0.14028 -0.22838 0.1382 C -0.22747 0.13634 -0.22617 0.13565 -0.22513 0.13426 C -0.15833 0.04722 -0.18503 0.06852 -0.08164 0.0125 C -0.05989 0.0007 -0.03737 -0.00532 -0.01536 -0.01458 C -0.00065 -0.0206 -0.00781 -0.02037 -0.00117 -0.02037 L -0.00117 -0.02037 L -0.00117 -0.02037 " pathEditMode="relative" ptsTypes="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1204 L 0.01615 -0.01204 C 0.02045 -0.05301 0.01967 -0.03611 0.01615 -0.10278 C 0.01511 -0.12523 0.01081 -0.11759 0.0086 -0.14537 C 0.00756 -0.1588 0.0086 -0.17245 0.0086 -0.18588 L 0.0086 -0.18588 C 0.00586 -0.30995 0.00013 -0.36736 0.0086 -0.47755 C 0.00938 -0.48819 0.02318 -0.52407 0.02383 -0.52593 C 0.02631 -0.53333 0.02605 -0.53148 0.02605 -0.5375 L 0.02605 -0.5375 C 0.06433 -0.69143 0.0655 -0.72268 0.11836 -0.84838 C 0.14024 -0.90023 0.13568 -0.89676 0.15209 -0.90648 L 0.15534 -0.8831 L 0.43034 -0.72315 L 0.73034 -0.73657 C 0.73842 -0.73356 0.76498 -0.7206 0.77709 -0.72315 C 0.78737 -0.725 0.79453 -0.7294 0.80313 -0.73472 C 0.80756 -0.73333 0.81211 -0.7338 0.81628 -0.73079 C 0.82409 -0.72477 0.83034 -0.71273 0.83464 -0.69977 C 0.83607 -0.6956 0.83698 -0.69097 0.83789 -0.68634 C 0.83881 -0.68194 0.83998 -0.67755 0.84011 -0.67292 C 0.84076 -0.65556 0.84011 -0.63796 0.84011 -0.6206 L 0.84011 -0.6206 C 0.8474 -0.575 0.8556 -0.52963 0.86185 -0.48356 C 0.878 -0.36435 0.87904 -0.35185 0.88581 -0.28056 C 0.88542 -0.27037 0.88737 -0.2588 0.88464 -0.24977 C 0.87878 -0.22963 0.87305 -0.23542 0.86511 -0.22847 C 0.81719 -0.18565 0.80586 -0.17569 0.76628 -0.1338 C 0.76394 -0.13148 0.76159 -0.12917 0.75964 -0.12593 C 0.75795 -0.12315 0.75664 -0.11991 0.75534 -0.11643 C 0.71693 -0.00833 0.72448 -0.03333 0.69558 0.10787 C 0.69453 0.11296 0.69167 0.14306 0.68907 0.15023 C 0.68763 0.15417 0.68607 0.15787 0.68464 0.16181 C 0.68386 0.16435 0.68412 0.16921 0.68256 0.16968 C 0.66849 0.17269 0.6543 0.17083 0.64011 0.17153 C 0.59414 0.17778 0.55209 0.19259 0.50756 0.18495 C 0.50599 0.18472 0.50456 0.1838 0.50313 0.1831 C 0.49297 0.17801 0.47318 0.15764 0.47162 0.15602 C 0.46328 0.14745 0.45599 0.13611 0.44779 0.12708 C 0.44284 0.12176 0.4375 0.11829 0.43256 0.11366 C 0.42748 0.1088 0.42826 0.10509 0.42058 0.10208 C 0.41563 0.1 0.41042 0.10069 0.40534 0.1 C 0.32969 0.12338 0.37058 0.10069 0.31836 0.14444 C 0.30899 0.15232 0.31433 0.14398 0.30964 0.15232 L 0.30964 0.15232 C 0.20144 0.07523 0.17839 0.05324 0.06185 -0.0044 C 0.04662 -0.01181 0.03073 -0.01319 0.01511 -0.01782 C 0.00873 -0.02199 0.00456 -0.02268 -0.00013 -0.0294 C -0.00247 -0.03287 -0.00221 -0.03171 -0.00221 -0.03518 L -0.00221 -0.03518 " pathEditMode="relative" ptsTypes="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CB6C-2E15-3291-B380-3ED7BBD5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37CE6C-F41B-94B7-E2E6-1E462484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65"/>
            <a:ext cx="12191999" cy="7792278"/>
          </a:xfr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193A7695-339E-31FF-AEF9-0F3FD3A92849}"/>
              </a:ext>
            </a:extLst>
          </p:cNvPr>
          <p:cNvSpPr/>
          <p:nvPr/>
        </p:nvSpPr>
        <p:spPr>
          <a:xfrm>
            <a:off x="4359964" y="1577009"/>
            <a:ext cx="503583" cy="622852"/>
          </a:xfrm>
          <a:prstGeom prst="star5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0AF5436-AA82-B11B-EC30-8CF893050E8E}"/>
              </a:ext>
            </a:extLst>
          </p:cNvPr>
          <p:cNvSpPr/>
          <p:nvPr/>
        </p:nvSpPr>
        <p:spPr>
          <a:xfrm>
            <a:off x="10442713" y="1696278"/>
            <a:ext cx="490330" cy="39756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4654DE-CBEB-9EF6-5510-0BB40424C6D6}"/>
              </a:ext>
            </a:extLst>
          </p:cNvPr>
          <p:cNvSpPr/>
          <p:nvPr/>
        </p:nvSpPr>
        <p:spPr>
          <a:xfrm>
            <a:off x="7712765" y="689113"/>
            <a:ext cx="225287" cy="29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DCE025-AF00-F78E-6F31-4D08A5349BBE}"/>
              </a:ext>
            </a:extLst>
          </p:cNvPr>
          <p:cNvSpPr/>
          <p:nvPr/>
        </p:nvSpPr>
        <p:spPr>
          <a:xfrm>
            <a:off x="5724939" y="1853248"/>
            <a:ext cx="172278" cy="240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EA6A5E-4E34-616B-0931-A034E0A0E7BF}"/>
              </a:ext>
            </a:extLst>
          </p:cNvPr>
          <p:cNvSpPr/>
          <p:nvPr/>
        </p:nvSpPr>
        <p:spPr>
          <a:xfrm>
            <a:off x="6268278" y="5155096"/>
            <a:ext cx="304800" cy="278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A062DF-ABC1-AE36-0F64-E29C252A3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-0.00671 L -0.01849 -0.00671 L -0.05547 0.00093 C -0.07201 0.00463 -0.08711 0.00926 -0.10339 0.01829 C -0.13204 0.03426 -0.13581 0.03773 -0.15652 0.06088 C -0.1655 0.0706 -0.16394 0.07153 -0.17175 0.07616 C -0.17214 0.07639 -0.17253 0.07616 -0.17292 0.07616 L -0.25769 0.07246 C -0.28425 0.08958 -0.25261 0.06783 -0.28698 0.09746 C -0.29375 0.10324 -0.30092 0.10695 -0.30769 0.11296 C -0.31042 0.11551 -0.3129 0.11898 -0.31524 0.12269 C -0.32188 0.13264 -0.32852 0.14283 -0.33477 0.15347 C -0.35 0.17986 -0.36316 0.2007 -0.37175 0.23472 C -0.37513 0.24838 -0.37683 0.26296 -0.3793 0.27732 C -0.37891 0.29144 -0.3793 0.30579 -0.37826 0.31968 C -0.378 0.32292 -0.37618 0.325 -0.375 0.32755 C -0.37253 0.33264 -0.3698 0.3375 -0.36745 0.34306 C -0.36407 0.35046 -0.35339 0.3831 -0.35326 0.38357 C -0.35105 0.39005 -0.34974 0.39746 -0.34675 0.40278 L -0.34245 0.41065 C -0.32852 0.47778 -0.34323 0.42755 -0.32618 0.4588 C -0.31875 0.47246 -0.31277 0.48796 -0.30547 0.50139 C -0.29688 0.51713 -0.29558 0.51898 -0.28698 0.52454 C -0.2849 0.52593 -0.28269 0.52778 -0.28047 0.52847 C -0.27618 0.52963 -0.27175 0.5294 -0.26745 0.53033 C -0.25508 0.53333 -0.24284 0.53727 -0.23047 0.54005 C -0.21381 0.54375 -0.19714 0.54653 -0.18047 0.54977 C -0.16928 0.55185 -0.17201 0.55162 -0.16524 0.55162 L -0.16524 0.55162 L -0.16524 0.55371 L -0.16524 0.55371 L -0.16524 0.55371 " pathEditMode="relative" ptsTypes="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-0.00394 L -0.0233 -0.00394 C -0.05963 0.00231 -0.09635 0.00255 -0.13203 0.01528 C -0.16705 0.02778 -0.2 0.05347 -0.23424 0.0713 C -0.30989 0.11088 -0.29479 0.10509 -0.32995 0.11759 C -0.33528 0.12407 -0.34101 0.12986 -0.34622 0.13704 C -0.34726 0.13842 -0.34726 0.14167 -0.34843 0.14282 C -0.36914 0.16481 -0.39127 0.18287 -0.41146 0.20648 C -0.43229 0.23125 -0.45143 0.26042 -0.47122 0.28773 C -0.47383 0.2912 -0.47604 0.29583 -0.47877 0.2993 C -0.48242 0.3037 -0.48203 0.29838 -0.48203 0.30324 L -0.48203 0.30324 " pathEditMode="relative" ptsTypes="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787 L -0.00495 0.00787 L -0.07448 0.01736 C -0.07708 0.01783 -0.07968 0.01759 -0.08203 0.01945 C -0.08593 0.02222 -0.08906 0.02801 -0.09297 0.03102 C -0.10703 0.04213 -0.11536 0.04676 -0.12773 0.05417 C -0.13177 0.05996 -0.1358 0.06574 -0.13971 0.07153 C -0.14049 0.07269 -0.14114 0.07408 -0.14179 0.07546 C -0.14518 0.08171 -0.14843 0.0882 -0.15169 0.09468 C -0.15312 0.09792 -0.15442 0.10139 -0.15599 0.1044 C -0.15768 0.10787 -0.15976 0.11065 -0.16146 0.11412 C -0.17252 0.13773 -0.18177 0.16389 -0.19401 0.18565 C -0.19518 0.1875 -0.19635 0.18912 -0.19726 0.19144 C -0.20221 0.20394 -0.21146 0.23009 -0.21146 0.23009 C -0.21224 0.23611 -0.21237 0.23796 -0.21354 0.24352 C -0.21432 0.24676 -0.21458 0.25046 -0.21575 0.25324 C -0.2345 0.29699 -0.25742 0.33542 -0.27343 0.38264 C -0.31562 0.50741 -0.35026 0.63982 -0.38971 0.76736 C -0.39414 0.78148 -0.40013 0.79398 -0.40495 0.80787 C -0.41015 0.82315 -0.41028 0.82523 -0.4125 0.83681 C -0.41289 0.84074 -0.41354 0.84445 -0.41354 0.84838 C -0.41354 0.88079 -0.4108 0.86528 -0.38854 0.8581 C -0.37916 0.8375 -0.37057 0.81551 -0.36028 0.7963 C -0.35547 0.78704 -0.33932 0.76088 -0.32877 0.74977 C -0.32057 0.74121 -0.3125 0.73218 -0.30377 0.72477 C -0.28958 0.71273 -0.27357 0.70718 -0.26028 0.6919 C -0.24583 0.67523 -0.23177 0.65718 -0.21679 0.64167 C -0.2082 0.63264 -0.19961 0.62338 -0.19075 0.61458 C -0.18971 0.61366 -0.18867 0.61273 -0.1875 0.61273 C -0.17955 0.61158 -0.17161 0.61134 -0.16354 0.61065 C -0.10013 0.60533 -0.1388 0.60764 -0.07122 0.60486 C -0.05963 0.60278 -0.06393 0.60301 -0.0582 0.60301 L -0.0582 0.59722 C -0.03086 0.60718 0.00547 0.62222 0.03321 0.62431 L 0.09076 0.62037 C 0.10013 0.6132 0.10951 0.60579 0.11901 0.59908 C 0.12045 0.59815 0.12214 0.59861 0.12331 0.59722 C 0.12448 0.59583 0.12461 0.59306 0.12552 0.59144 C 0.23907 0.39769 0.20039 0.47917 0.2375 0.4 L 0.25052 0.36713 C 0.26354 0.33634 0.27617 0.30486 0.28972 0.27454 C 0.29401 0.26482 0.30378 0.24746 0.30378 0.24746 C 0.34011 0.11736 0.37565 -0.01342 0.4125 -0.14305 C 0.42839 -0.19861 0.43229 -0.17292 0.42774 -0.19699 C 0.42162 -0.19259 0.41576 -0.18634 0.40925 -0.18356 C 0.40782 -0.18287 0.40638 -0.18171 0.40495 -0.18171 C 0.3944 -0.18055 0.38386 -0.18032 0.37344 -0.17963 C 0.35039 -0.17639 0.34597 -0.17407 0.31472 -0.1875 C 0.31094 -0.18912 0.30873 -0.19606 0.30599 -0.20092 C 0.30078 -0.21018 0.30104 -0.21065 0.29844 -0.22037 L 0.29401 -0.22986 C 0.28841 -0.24097 0.27435 -0.26944 0.26797 -0.27639 C 0.25183 -0.29305 0.2474 -0.29352 0.23425 -0.29745 L 0.18854 -0.28958 C 0.18125 -0.28819 0.17422 -0.28495 0.1668 -0.28403 C 0.15456 -0.28241 0.14219 -0.28264 0.12995 -0.28217 L 0.09831 -0.28403 C 0.09154 -0.28449 0.08464 -0.28588 0.07774 -0.28588 C 0.06537 -0.28588 0.05313 -0.28472 0.04076 -0.28403 C 0.0306 -0.28264 0.0194 -0.28796 0.01029 -0.28009 C 0.00886 -0.27893 0.00742 -0.27754 0.00599 -0.27639 C 0.00495 -0.27546 0.00365 -0.27546 0.00274 -0.2743 C 0.00248 -0.27407 0.00274 -0.27315 0.00274 -0.27245 L 0.00274 -0.27245 C -0.00846 -0.25509 -0.01992 -0.23796 -0.03099 -0.22037 C -0.03333 -0.21667 -0.0375 -0.20856 -0.0375 -0.20856 C -0.03828 -0.20555 -0.0388 -0.20208 -0.03971 -0.19907 C -0.0431 -0.18796 -0.04896 -0.17847 -0.05052 -0.1662 C -0.05234 -0.15231 -0.05 -0.13773 -0.04948 -0.12361 C -0.04922 -0.11643 -0.04935 -0.10926 -0.04843 -0.10231 C -0.04635 -0.08727 -0.04075 -0.05787 -0.04075 -0.05787 C -0.03971 -0.0456 -0.0388 -0.03333 -0.0375 -0.02129 C -0.03724 -0.01921 -0.03724 -0.0169 -0.03646 -0.01551 C -0.03528 -0.01342 -0.03333 -0.01342 -0.03203 -0.01157 C -0.03008 -0.00879 -0.02669 -0.00185 -0.02669 -0.00185 C -0.0263 -1.48148E-6 -0.02617 0.00208 -0.02552 0.00394 C -0.02435 0.00764 -0.02096 0.01042 -0.01901 0.01158 C -0.01406 0.01458 -0.01028 0.01366 -0.00495 0.00787 Z " pathEditMode="relative" ptsTypes="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7 0.09745 L -0.07657 0.09768 C -0.08933 0.11018 -0.10104 0.12662 -0.11472 0.13588 C -0.19714 0.1919 -0.18659 0.18727 -0.23972 0.19583 C -0.25091 0.19977 -0.26211 0.20417 -0.27344 0.20741 C -0.30131 0.21551 -0.30795 0.21551 -0.33529 0.21898 C -0.34584 0.21713 -0.35638 0.2162 -0.3668 0.21319 C -0.36992 0.2125 -0.37266 0.20949 -0.37552 0.20741 C -0.38959 0.19745 -0.37735 0.20509 -0.39623 0.19005 C -0.39909 0.18773 -0.40196 0.18611 -0.40495 0.18426 C -0.41289 0.18565 -0.4211 0.18472 -0.42878 0.18819 C -0.43151 0.18935 -0.43308 0.19491 -0.43529 0.19792 C -0.44466 0.21018 -0.4556 0.21944 -0.46354 0.23449 C -0.47761 0.26111 -0.48828 0.29236 -0.50052 0.32153 C -0.50131 0.32338 -0.50157 0.32616 -0.50274 0.32731 C -0.50677 0.33125 -0.51055 0.33542 -0.51472 0.33889 C -0.53347 0.35532 -0.55404 0.36597 -0.57123 0.38727 C -0.57487 0.39167 -0.57826 0.39653 -0.58203 0.40069 C -0.59792 0.41829 -0.58998 0.40509 -0.59727 0.41805 C -0.59805 0.42384 -0.59935 0.42963 -0.59948 0.43542 C -0.59974 0.44583 -0.59935 0.45625 -0.59844 0.46643 C -0.59258 0.52454 -0.58529 0.58241 -0.57878 0.64028 C -0.57696 0.68727 -0.57474 0.73426 -0.57344 0.78148 C -0.57266 0.80718 -0.57552 0.83356 -0.57227 0.8588 C -0.57123 0.86713 -0.56537 0.87106 -0.56146 0.87616 C -0.54831 0.89236 -0.53542 0.90949 -0.52123 0.92245 C -0.50886 0.93356 -0.49519 0.93912 -0.48203 0.94768 C -0.45052 0.93796 -0.41849 0.9331 -0.3875 0.91852 C -0.34506 0.89884 -0.3056 0.86042 -0.2625 0.84514 C -0.26068 0.84444 -0.25886 0.84352 -0.25703 0.84329 C -0.25274 0.84236 -0.24831 0.8419 -0.24401 0.8412 C -0.24076 0.83981 -0.23711 0.83866 -0.23425 0.83542 C -0.22865 0.82963 -0.22357 0.82199 -0.21797 0.8162 C -0.21094 0.80903 -0.17748 0.77824 -0.16901 0.77361 C -0.15729 0.76713 -0.13321 0.76018 -0.13321 0.76042 L -0.12774 0.7544 L -0.12774 0.7546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-0.00486 L -0.01588 -0.00486 C -0.03593 0.00695 -0.02721 0.00116 -0.05937 0.02593 C -0.06419 0.02963 -0.06862 0.03426 -0.07356 0.0375 C -0.10534 0.05926 -0.13633 0.08519 -0.16914 0.10139 C -0.2237 0.12801 -0.24596 0.12593 -0.29414 0.12847 C -0.31302 0.12639 -0.35859 0.12523 -0.38112 0.11296 C -0.38646 0.10995 -0.39062 0.10255 -0.39531 0.09745 C -0.40143 0.08102 -0.40911 0.06597 -0.41054 0.04537 C -0.41106 0.03634 -0.41054 0.02708 -0.40937 0.01829 C -0.40729 0.00185 -0.40495 -0.01505 -0.40078 -0.03009 C -0.3983 -0.03866 -0.39362 -0.04468 -0.38984 -0.05139 C -0.38776 -0.05509 -0.38034 -0.06435 -0.37786 -0.0669 C -0.36705 -0.07708 -0.37356 -0.06782 -0.3638 -0.07847 C -0.33711 -0.10671 -0.34049 -0.10926 -0.30508 -0.13241 C -0.29349 -0.14005 -0.28099 -0.14329 -0.26914 -0.15 C -0.26393 -0.15278 -0.25898 -0.15764 -0.2539 -0.16157 C -0.24531 -0.17824 -0.23476 -0.19236 -0.22786 -0.2118 C -0.22356 -0.22407 -0.21862 -0.23565 -0.21484 -0.24838 C -0.20846 -0.27037 -0.19336 -0.33264 -0.18659 -0.36042 L -0.18659 -0.36042 C -0.16341 -0.35023 -0.13854 -0.34815 -0.11705 -0.32963 C -0.08177 -0.29907 -0.04114 -0.26782 -0.01159 -0.2213 C -0.00208 -0.20648 0.00795 -0.19305 0.01667 -0.17685 C 0.02357 -0.16435 0.02956 -0.14375 0.0319 -0.12662 L 0.03308 -0.11898 C 0.02683 -0.1081 0.02058 -0.09722 0.01459 -0.08611 C 0.00795 -0.07384 0.00847 -0.07477 0.00469 -0.06481 C 0.00365 -0.05718 0.00235 -0.04954 0.00144 -0.04167 C 0.00039 -0.03218 0.00039 -0.03218 0.00039 -0.02616 L 0.00039 -0.02616 L 0.00039 -0.0243 L 0.00912 -0.02037 " pathEditMode="relative" ptsTypes="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1C80D4E-C3E1-FDBC-EE47-703BCCBDA147}"/>
              </a:ext>
            </a:extLst>
          </p:cNvPr>
          <p:cNvSpPr/>
          <p:nvPr/>
        </p:nvSpPr>
        <p:spPr>
          <a:xfrm>
            <a:off x="2650435" y="1577008"/>
            <a:ext cx="5565913" cy="4625009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9D9089-D3A9-E259-45C5-FD446728C1F0}"/>
              </a:ext>
            </a:extLst>
          </p:cNvPr>
          <p:cNvSpPr/>
          <p:nvPr/>
        </p:nvSpPr>
        <p:spPr>
          <a:xfrm>
            <a:off x="3790122" y="2504661"/>
            <a:ext cx="596348" cy="636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17EBA-9669-2420-C901-297359D28F18}"/>
              </a:ext>
            </a:extLst>
          </p:cNvPr>
          <p:cNvSpPr/>
          <p:nvPr/>
        </p:nvSpPr>
        <p:spPr>
          <a:xfrm>
            <a:off x="5526157" y="2411896"/>
            <a:ext cx="662608" cy="7288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6156FA-D9AE-B049-25CA-68C0DA21CAA9}"/>
              </a:ext>
            </a:extLst>
          </p:cNvPr>
          <p:cNvCxnSpPr>
            <a:cxnSpLocks/>
          </p:cNvCxnSpPr>
          <p:nvPr/>
        </p:nvCxnSpPr>
        <p:spPr>
          <a:xfrm flipV="1">
            <a:off x="3935896" y="4512365"/>
            <a:ext cx="2358887" cy="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627C13-BC4B-D860-F7B9-24AAE7814185}"/>
              </a:ext>
            </a:extLst>
          </p:cNvPr>
          <p:cNvSpPr/>
          <p:nvPr/>
        </p:nvSpPr>
        <p:spPr>
          <a:xfrm>
            <a:off x="7116418" y="2776330"/>
            <a:ext cx="662608" cy="1252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4DD669-0C86-6905-DB5B-E94C3AFBA0CD}"/>
              </a:ext>
            </a:extLst>
          </p:cNvPr>
          <p:cNvSpPr/>
          <p:nvPr/>
        </p:nvSpPr>
        <p:spPr>
          <a:xfrm>
            <a:off x="4744278" y="2411898"/>
            <a:ext cx="437322" cy="1775792"/>
          </a:xfrm>
          <a:custGeom>
            <a:avLst/>
            <a:gdLst>
              <a:gd name="connsiteX0" fmla="*/ 0 w 55953"/>
              <a:gd name="connsiteY0" fmla="*/ 0 h 2631508"/>
              <a:gd name="connsiteX1" fmla="*/ 13252 w 55953"/>
              <a:gd name="connsiteY1" fmla="*/ 1815548 h 2631508"/>
              <a:gd name="connsiteX2" fmla="*/ 53009 w 55953"/>
              <a:gd name="connsiteY2" fmla="*/ 2570922 h 2631508"/>
              <a:gd name="connsiteX3" fmla="*/ 53009 w 55953"/>
              <a:gd name="connsiteY3" fmla="*/ 2584174 h 2631508"/>
              <a:gd name="connsiteX4" fmla="*/ 53009 w 55953"/>
              <a:gd name="connsiteY4" fmla="*/ 2531165 h 263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3" h="2631508">
                <a:moveTo>
                  <a:pt x="0" y="0"/>
                </a:moveTo>
                <a:cubicBezTo>
                  <a:pt x="2208" y="693530"/>
                  <a:pt x="4417" y="1387061"/>
                  <a:pt x="13252" y="1815548"/>
                </a:cubicBezTo>
                <a:cubicBezTo>
                  <a:pt x="22087" y="2244035"/>
                  <a:pt x="53009" y="2570922"/>
                  <a:pt x="53009" y="2570922"/>
                </a:cubicBezTo>
                <a:cubicBezTo>
                  <a:pt x="59635" y="2699026"/>
                  <a:pt x="53009" y="2584174"/>
                  <a:pt x="53009" y="2584174"/>
                </a:cubicBezTo>
                <a:lnTo>
                  <a:pt x="53009" y="25311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F1CAF4-AF5B-6C3B-71C5-5CECB7A8E8D3}"/>
              </a:ext>
            </a:extLst>
          </p:cNvPr>
          <p:cNvSpPr/>
          <p:nvPr/>
        </p:nvSpPr>
        <p:spPr>
          <a:xfrm flipH="1">
            <a:off x="6652591" y="3382954"/>
            <a:ext cx="278296" cy="2258821"/>
          </a:xfrm>
          <a:custGeom>
            <a:avLst/>
            <a:gdLst>
              <a:gd name="connsiteX0" fmla="*/ 148278 w 148278"/>
              <a:gd name="connsiteY0" fmla="*/ 0 h 2258821"/>
              <a:gd name="connsiteX1" fmla="*/ 15756 w 148278"/>
              <a:gd name="connsiteY1" fmla="*/ 2080591 h 2258821"/>
              <a:gd name="connsiteX2" fmla="*/ 2504 w 148278"/>
              <a:gd name="connsiteY2" fmla="*/ 2146852 h 2258821"/>
              <a:gd name="connsiteX3" fmla="*/ 2504 w 148278"/>
              <a:gd name="connsiteY3" fmla="*/ 2146852 h 225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278" h="2258821">
                <a:moveTo>
                  <a:pt x="148278" y="0"/>
                </a:moveTo>
                <a:cubicBezTo>
                  <a:pt x="94165" y="861391"/>
                  <a:pt x="40052" y="1722782"/>
                  <a:pt x="15756" y="2080591"/>
                </a:cubicBezTo>
                <a:cubicBezTo>
                  <a:pt x="-8540" y="2438400"/>
                  <a:pt x="2504" y="2146852"/>
                  <a:pt x="2504" y="2146852"/>
                </a:cubicBezTo>
                <a:lnTo>
                  <a:pt x="2504" y="21468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DF7875-DE9C-234A-0334-B290666F3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52" y="1272207"/>
            <a:ext cx="1179445" cy="1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26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به نام خدا      نام:سلاله زهرا باباخانی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     نام:سلاله زهرا باباخانی</dc:title>
  <dc:creator>windows 10</dc:creator>
  <cp:lastModifiedBy>windows 10</cp:lastModifiedBy>
  <cp:revision>4</cp:revision>
  <dcterms:created xsi:type="dcterms:W3CDTF">2022-05-08T07:19:12Z</dcterms:created>
  <dcterms:modified xsi:type="dcterms:W3CDTF">2022-05-17T11:44:51Z</dcterms:modified>
</cp:coreProperties>
</file>