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1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B824-CCD1-44F9-A862-4958EF07D999}" type="datetimeFigureOut">
              <a:rPr lang="fa-IR" smtClean="0"/>
              <a:t>1443/10/19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CC5B-98F7-4BB1-8E11-44C4BCC168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114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B824-CCD1-44F9-A862-4958EF07D999}" type="datetimeFigureOut">
              <a:rPr lang="fa-IR" smtClean="0"/>
              <a:t>1443/10/19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CC5B-98F7-4BB1-8E11-44C4BCC168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534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B824-CCD1-44F9-A862-4958EF07D999}" type="datetimeFigureOut">
              <a:rPr lang="fa-IR" smtClean="0"/>
              <a:t>1443/10/19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CC5B-98F7-4BB1-8E11-44C4BCC168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609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B824-CCD1-44F9-A862-4958EF07D999}" type="datetimeFigureOut">
              <a:rPr lang="fa-IR" smtClean="0"/>
              <a:t>1443/10/19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CC5B-98F7-4BB1-8E11-44C4BCC168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291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B824-CCD1-44F9-A862-4958EF07D999}" type="datetimeFigureOut">
              <a:rPr lang="fa-IR" smtClean="0"/>
              <a:t>1443/10/19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CC5B-98F7-4BB1-8E11-44C4BCC168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2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B824-CCD1-44F9-A862-4958EF07D999}" type="datetimeFigureOut">
              <a:rPr lang="fa-IR" smtClean="0"/>
              <a:t>1443/10/19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CC5B-98F7-4BB1-8E11-44C4BCC168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544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B824-CCD1-44F9-A862-4958EF07D999}" type="datetimeFigureOut">
              <a:rPr lang="fa-IR" smtClean="0"/>
              <a:t>1443/10/19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CC5B-98F7-4BB1-8E11-44C4BCC168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70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B824-CCD1-44F9-A862-4958EF07D999}" type="datetimeFigureOut">
              <a:rPr lang="fa-IR" smtClean="0"/>
              <a:t>1443/10/19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CC5B-98F7-4BB1-8E11-44C4BCC168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34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B824-CCD1-44F9-A862-4958EF07D999}" type="datetimeFigureOut">
              <a:rPr lang="fa-IR" smtClean="0"/>
              <a:t>1443/10/19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CC5B-98F7-4BB1-8E11-44C4BCC168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841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B824-CCD1-44F9-A862-4958EF07D999}" type="datetimeFigureOut">
              <a:rPr lang="fa-IR" smtClean="0"/>
              <a:t>1443/10/19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CC5B-98F7-4BB1-8E11-44C4BCC168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242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B824-CCD1-44F9-A862-4958EF07D999}" type="datetimeFigureOut">
              <a:rPr lang="fa-IR" smtClean="0"/>
              <a:t>1443/10/19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CC5B-98F7-4BB1-8E11-44C4BCC168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586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7B824-CCD1-44F9-A862-4958EF07D999}" type="datetimeFigureOut">
              <a:rPr lang="fa-IR" smtClean="0"/>
              <a:t>1443/10/19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2CC5B-98F7-4BB1-8E11-44C4BCC168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804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microsoft.com/office/2007/relationships/hdphoto" Target="../media/hdphoto1.wdp"/><Relationship Id="rId11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6.wdp"/><Relationship Id="rId12" Type="http://schemas.microsoft.com/office/2007/relationships/hdphoto" Target="../media/hdphoto8.wdp"/><Relationship Id="rId17" Type="http://schemas.openxmlformats.org/officeDocument/2006/relationships/image" Target="../media/image2.png"/><Relationship Id="rId2" Type="http://schemas.openxmlformats.org/officeDocument/2006/relationships/audio" Target="../media/media7.wma"/><Relationship Id="rId16" Type="http://schemas.microsoft.com/office/2007/relationships/hdphoto" Target="../media/hdphoto4.wdp"/><Relationship Id="rId1" Type="http://schemas.microsoft.com/office/2007/relationships/media" Target="../media/media7.wma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5.wdp"/><Relationship Id="rId15" Type="http://schemas.openxmlformats.org/officeDocument/2006/relationships/image" Target="../media/image23.png"/><Relationship Id="rId10" Type="http://schemas.openxmlformats.org/officeDocument/2006/relationships/image" Target="../media/image19.jpeg"/><Relationship Id="rId4" Type="http://schemas.openxmlformats.org/officeDocument/2006/relationships/image" Target="../media/image16.png"/><Relationship Id="rId9" Type="http://schemas.microsoft.com/office/2007/relationships/hdphoto" Target="../media/hdphoto7.wdp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726" cy="7490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4656" y="660956"/>
            <a:ext cx="47860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96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به         نام        ایزد         دانا</a:t>
            </a:r>
            <a:endParaRPr lang="fa-IR" sz="96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22733" y="2678838"/>
            <a:ext cx="17963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تهیه کننده زهرا جهانگیری</a:t>
            </a:r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20390" y="2692023"/>
            <a:ext cx="16926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داستان: دوستی اتفاقی</a:t>
            </a:r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3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14"/>
    </mc:Choice>
    <mc:Fallback>
      <p:transition spd="slow" advTm="6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0" y="0"/>
            <a:ext cx="10544781" cy="6858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5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10"/>
    </mc:Choice>
    <mc:Fallback>
      <p:transition spd="slow" advTm="13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5" y="0"/>
            <a:ext cx="12358255" cy="70123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12" b="97068" l="2703" r="94595">
                        <a14:foregroundMark x1="51351" y1="5537" x2="63514" y2="5537"/>
                        <a14:foregroundMark x1="24324" y1="26059" x2="31757" y2="73941"/>
                        <a14:foregroundMark x1="18243" y1="80130" x2="52027" y2="75244"/>
                        <a14:foregroundMark x1="12838" y1="72964" x2="65541" y2="89577"/>
                        <a14:foregroundMark x1="4054" y1="71987" x2="29730" y2="92834"/>
                        <a14:foregroundMark x1="93243" y1="73616" x2="95270" y2="87948"/>
                        <a14:foregroundMark x1="33784" y1="97068" x2="47973" y2="97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03" y="3429000"/>
            <a:ext cx="1409897" cy="2924583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25"/>
    </mc:Choice>
    <mc:Fallback>
      <p:transition spd="slow" advTm="8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82203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32" b="100000" l="4730" r="93919">
                        <a14:foregroundMark x1="52027" y1="5212" x2="64189" y2="7492"/>
                        <a14:foregroundMark x1="38514" y1="3257" x2="33784" y2="12378"/>
                        <a14:foregroundMark x1="4730" y1="85993" x2="6757" y2="70033"/>
                        <a14:foregroundMark x1="93919" y1="86971" x2="93919" y2="75244"/>
                        <a14:foregroundMark x1="66892" y1="16287" x2="68243" y2="15635"/>
                        <a14:foregroundMark x1="77703" y1="13355" x2="80405" y2="13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84" y="2364571"/>
            <a:ext cx="1409897" cy="2924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7" b="97227" l="9924" r="93639">
                        <a14:foregroundMark x1="39440" y1="37523" x2="51399" y2="38632"/>
                        <a14:foregroundMark x1="55725" y1="29020" x2="61578" y2="31054"/>
                        <a14:foregroundMark x1="75827" y1="16081" x2="75827" y2="26248"/>
                        <a14:foregroundMark x1="93639" y1="7948" x2="92875" y2="3697"/>
                        <a14:foregroundMark x1="62087" y1="6839" x2="63613" y2="3142"/>
                        <a14:foregroundMark x1="47074" y1="16636" x2="45802" y2="18299"/>
                        <a14:foregroundMark x1="18575" y1="36044" x2="26463" y2="34935"/>
                        <a14:foregroundMark x1="21628" y1="16636" x2="20865" y2="16636"/>
                        <a14:foregroundMark x1="26463" y1="6839" x2="28753" y2="5360"/>
                        <a14:foregroundMark x1="29262" y1="76895" x2="39949" y2="75231"/>
                        <a14:foregroundMark x1="45802" y1="87061" x2="55725" y2="84843"/>
                        <a14:foregroundMark x1="60051" y1="94085" x2="65649" y2="97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3989" y="1821748"/>
            <a:ext cx="2980075" cy="3467406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7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82"/>
    </mc:Choice>
    <mc:Fallback>
      <p:transition spd="slow" advTm="10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99011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32" b="94463" l="7432" r="94595">
                        <a14:foregroundMark x1="38514" y1="7166" x2="37838" y2="71336"/>
                        <a14:foregroundMark x1="13514" y1="68078" x2="53378" y2="86971"/>
                        <a14:foregroundMark x1="16216" y1="81433" x2="48649" y2="93160"/>
                        <a14:foregroundMark x1="54054" y1="95114" x2="84459" y2="80456"/>
                        <a14:foregroundMark x1="93243" y1="88925" x2="94595" y2="73290"/>
                        <a14:foregroundMark x1="68919" y1="15961" x2="68919" y2="15961"/>
                        <a14:foregroundMark x1="81757" y1="14007" x2="81757" y2="14007"/>
                        <a14:foregroundMark x1="52027" y1="3257" x2="68243" y2="5863"/>
                        <a14:foregroundMark x1="41216" y1="5537" x2="16216" y2="41694"/>
                        <a14:foregroundMark x1="24324" y1="42345" x2="27703" y2="69055"/>
                        <a14:foregroundMark x1="16892" y1="53746" x2="7432" y2="83388"/>
                        <a14:foregroundMark x1="68919" y1="40065" x2="72297" y2="63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93" y="3748007"/>
            <a:ext cx="1409897" cy="2924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6" b="89809" l="9605" r="92655">
                        <a14:foregroundMark x1="93220" y1="81847" x2="93220" y2="77070"/>
                        <a14:foregroundMark x1="40113" y1="5096" x2="59887" y2="6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51" y="3111219"/>
            <a:ext cx="1686160" cy="2991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25" b="92576" l="9905" r="89905">
                        <a14:foregroundMark x1="28000" y1="92576" x2="36571" y2="91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233" y="2283085"/>
            <a:ext cx="2509565" cy="4363059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9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30"/>
    </mc:Choice>
    <mc:Fallback>
      <p:transition spd="slow" advTm="33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21" y="-29183"/>
            <a:ext cx="11858017" cy="688718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12" b="98046" l="3378" r="94595">
                        <a14:foregroundMark x1="39865" y1="5212" x2="61486" y2="5863"/>
                        <a14:foregroundMark x1="33784" y1="22476" x2="42568" y2="74593"/>
                        <a14:foregroundMark x1="14865" y1="68078" x2="41892" y2="91857"/>
                        <a14:foregroundMark x1="34459" y1="98046" x2="47297" y2="96417"/>
                        <a14:foregroundMark x1="95270" y1="88599" x2="91892" y2="76873"/>
                        <a14:foregroundMark x1="3378" y1="91531" x2="5405" y2="57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1925" y="3777128"/>
            <a:ext cx="1409897" cy="2924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6" b="89809" l="9605" r="94350">
                        <a14:foregroundMark x1="36723" y1="5414" x2="64407" y2="7006"/>
                        <a14:foregroundMark x1="94350" y1="81210" x2="88701" y2="76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947638"/>
            <a:ext cx="1686160" cy="2991267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6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47"/>
    </mc:Choice>
    <mc:Fallback>
      <p:transition spd="slow" advTm="17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439711" cy="6585626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67" b="96000" l="3441" r="98495">
                        <a14:foregroundMark x1="53978" y1="66400" x2="50108" y2="90000"/>
                        <a14:foregroundMark x1="35054" y1="70133" x2="43011" y2="92267"/>
                        <a14:foregroundMark x1="64946" y1="64933" x2="64086" y2="85867"/>
                        <a14:foregroundMark x1="33548" y1="65333" x2="33978" y2="88933"/>
                        <a14:foregroundMark x1="32043" y1="64533" x2="29462" y2="87467"/>
                        <a14:foregroundMark x1="30108" y1="88533" x2="52043" y2="94533"/>
                        <a14:foregroundMark x1="32903" y1="92000" x2="52473" y2="95733"/>
                        <a14:foregroundMark x1="58065" y1="93867" x2="68602" y2="66000"/>
                        <a14:foregroundMark x1="66452" y1="64533" x2="71398" y2="61600"/>
                        <a14:foregroundMark x1="72043" y1="87467" x2="71398" y2="74267"/>
                        <a14:foregroundMark x1="66022" y1="93467" x2="71398" y2="87467"/>
                        <a14:foregroundMark x1="19570" y1="15333" x2="10538" y2="24800"/>
                        <a14:foregroundMark x1="7957" y1="38267" x2="21935" y2="38267"/>
                        <a14:foregroundMark x1="96989" y1="41600" x2="95914" y2="31867"/>
                        <a14:foregroundMark x1="88602" y1="12800" x2="98495" y2="21733"/>
                        <a14:foregroundMark x1="46452" y1="7867" x2="73978" y2="7867"/>
                        <a14:foregroundMark x1="30108" y1="9333" x2="3441" y2="26667"/>
                        <a14:foregroundMark x1="8602" y1="18800" x2="24946" y2="9333"/>
                        <a14:foregroundMark x1="72903" y1="58933" x2="72903" y2="64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6" y="379379"/>
            <a:ext cx="1342418" cy="2159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66" b="89920" l="9865" r="89910">
                        <a14:foregroundMark x1="30942" y1="6366" x2="56502" y2="6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39" y="680936"/>
            <a:ext cx="1650959" cy="1556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67" b="95833" l="1635" r="90191">
                        <a14:foregroundMark x1="41962" y1="97222" x2="50954" y2="90000"/>
                        <a14:foregroundMark x1="1090" y1="46389" x2="8719" y2="47778"/>
                        <a14:foregroundMark x1="77384" y1="7500" x2="79837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7" y="2706482"/>
            <a:ext cx="1541115" cy="1602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69" y="845090"/>
            <a:ext cx="1964987" cy="12281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64" y="1221917"/>
            <a:ext cx="4572000" cy="457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88704" y="5247414"/>
            <a:ext cx="185798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5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آلبوم زهرا </a:t>
            </a:r>
            <a:endParaRPr lang="fa-IR" sz="54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6151" y="0"/>
            <a:ext cx="5321030" cy="673154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23" y="72678"/>
            <a:ext cx="1562318" cy="20005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908" y="49251"/>
            <a:ext cx="1590897" cy="20239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07" b="93450" l="9905" r="93333">
                        <a14:foregroundMark x1="26286" y1="92576" x2="37333" y2="92358"/>
                        <a14:foregroundMark x1="57333" y1="93668" x2="61143" y2="93668"/>
                        <a14:foregroundMark x1="89143" y1="61135" x2="81143" y2="86681"/>
                        <a14:foregroundMark x1="88571" y1="58952" x2="93333" y2="60262"/>
                        <a14:foregroundMark x1="84762" y1="56114" x2="85905" y2="57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73" y="1284940"/>
            <a:ext cx="5001323" cy="43630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24536" y="5647999"/>
            <a:ext cx="25923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5400" dirty="0">
                <a:latin typeface="IranNastaliq" panose="02020505000000020003" pitchFamily="18" charset="0"/>
                <a:cs typeface="IranNastaliq" panose="02020505000000020003" pitchFamily="18" charset="0"/>
              </a:rPr>
              <a:t>آلبوم </a:t>
            </a:r>
            <a:r>
              <a:rPr lang="fa-IR" sz="5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سارا </a:t>
            </a:r>
            <a:endParaRPr lang="fa-IR" sz="54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1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55"/>
    </mc:Choice>
    <mc:Fallback>
      <p:transition spd="slow" advTm="42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16</Words>
  <Application>Microsoft Office PowerPoint</Application>
  <PresentationFormat>Widescreen</PresentationFormat>
  <Paragraphs>5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IranNastaliq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tita</dc:creator>
  <cp:lastModifiedBy>tita</cp:lastModifiedBy>
  <cp:revision>17</cp:revision>
  <dcterms:created xsi:type="dcterms:W3CDTF">2022-05-08T06:01:43Z</dcterms:created>
  <dcterms:modified xsi:type="dcterms:W3CDTF">2022-05-20T06:55:23Z</dcterms:modified>
</cp:coreProperties>
</file>