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F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C9EEA-1322-4A96-8523-EA275AE35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5CD2B-A2FB-4C86-89D6-FB3B7E1BF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23F3C-2EF9-403B-B943-1F4A942E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3E53-0089-47F9-8B3B-47A605D0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FA6C4-FC39-44A6-B0C4-304A9F2A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0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2120-24ED-4624-B2B2-88DD1EEA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CE286-F91A-4658-8BBB-E707A300A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80448-8420-4936-B404-732F1A47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97F37-2D16-412F-8AEA-DABD85D4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8673F-A039-4CC5-B596-9C6F5BCB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8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51AA2-5110-4594-8D98-9879A9B96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D7E78-1362-42EC-AE6A-60A31BEB0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93AC9-100B-4EFD-862F-FABAE448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00578-B47C-4788-8335-60E6A8FF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FFDF1-79DD-49B2-B3AD-3A1856DE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1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0D61-E585-4CB7-A6BA-0E99DF5B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F8FC-5758-4E46-B5F1-57F8010D5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CF152-4DA9-4506-B569-A203F832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9C202-74F1-4EFD-8103-5F01357C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BB956-3478-493A-A226-CCD780E2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4C09B-7630-4468-9A93-5D26D7D0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0606A-D3C9-4558-B89B-EB5D7669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0D581-1EDA-489B-A4CB-069F64AF0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7E4C5-C64D-4ACA-895F-2AEFE75B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3882-A456-4E6C-A983-F32F4933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0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DE91-2060-4D56-A11D-DC6AD5F1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EBB6C-001E-4419-8196-7B953EEFD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D1CEC-3486-4C00-B739-919A9918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85855-68E0-4494-92BE-7BF79AAB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E69F3-3B72-4DE9-A64E-5D067D3E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97672-76DB-49D5-82E3-131ECE82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11A9A-B072-425C-AFD6-2AA4F57F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1C2F6-0D62-4BD6-B6EA-CC267E086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5D04B-B882-48D5-95E7-181B5B56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E5294B-059C-425E-A1DC-2F59736A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C84EB-03B5-4146-8627-D6E3B2D35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428663-F540-434F-85E4-337359C2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DE89A-1910-4D8E-A0F5-A817575F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CE43B-44C8-4401-A4F3-ACDF9797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5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9211-BEAB-42E0-B2CF-E2B94276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390A9-3BC8-4093-AC53-71A3F537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32B02-97A8-47E7-8C2B-20C58345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67E6E-0B3E-4C5B-9C32-49B1D650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8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43458-DC2F-4A8C-9FD6-71E1FAC27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2FA73D-8FE1-443C-AACF-82EA60FA4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9E786-F27A-4627-B2F1-E360A61A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0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BD81-236C-4E27-BAC4-5091C556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5CFD-3BFA-42B7-96DB-BAD3EA060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83A50-6F01-442B-BED0-A9B1A10C3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5D359-73BF-45E7-8F74-E59F4B6CC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B21DD-0FC8-4385-820D-BB7A979B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36E15-2791-4BFE-BB25-8B0B7693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9566-D73A-4FD5-ADE3-7D86965C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4D550-FDDC-49FC-B7C4-0F765416D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7943C-3AD9-45CD-AEA3-67FBC42FC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C5FC7-F9E2-4E38-953E-B7A085F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39BBE-2B53-48B3-85D5-C84C4E3A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82618-9213-4872-9C27-56E902E2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6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0761C-6A9E-45E6-B581-04E11895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BAD4A-6598-4F6F-8AEA-33CD95810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D92C-5BE4-41F6-A6F2-5659F24A8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94511-594B-43B4-8DA3-4C85B9F7DE35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1192F-8410-468C-9D5F-E8146D627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7E892-5560-484B-9478-CD7953758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B936-95B5-476C-BA10-AE0F215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719E-F634-4E77-B520-95997621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B563C-FF97-4252-8F00-764184E0D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6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F2029D-7971-4ED4-A077-DF932B3DC744}"/>
              </a:ext>
            </a:extLst>
          </p:cNvPr>
          <p:cNvSpPr txBox="1"/>
          <p:nvPr/>
        </p:nvSpPr>
        <p:spPr>
          <a:xfrm>
            <a:off x="229430" y="626657"/>
            <a:ext cx="85211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chemeClr val="bg1"/>
                </a:solidFill>
                <a:cs typeface="B Davat" panose="00000400000000000000" pitchFamily="2" charset="-78"/>
              </a:rPr>
              <a:t>بسم الله الرحمن الرحیم</a:t>
            </a:r>
            <a:br>
              <a:rPr lang="fa-IR" sz="3600" dirty="0">
                <a:solidFill>
                  <a:schemeClr val="bg1"/>
                </a:solidFill>
                <a:cs typeface="B Davat" panose="00000400000000000000" pitchFamily="2" charset="-78"/>
              </a:rPr>
            </a:br>
            <a:br>
              <a:rPr lang="fa-IR" sz="3600" dirty="0">
                <a:solidFill>
                  <a:schemeClr val="bg1"/>
                </a:solidFill>
                <a:cs typeface="B Davat" panose="00000400000000000000" pitchFamily="2" charset="-78"/>
              </a:rPr>
            </a:br>
            <a:r>
              <a:rPr lang="fa-IR" sz="3600" dirty="0">
                <a:solidFill>
                  <a:schemeClr val="bg1"/>
                </a:solidFill>
                <a:cs typeface="B Davat" panose="00000400000000000000" pitchFamily="2" charset="-78"/>
              </a:rPr>
              <a:t>نام داستان: آشنایی با موجود عجیب در پارک!</a:t>
            </a:r>
            <a:br>
              <a:rPr lang="fa-IR" sz="3600" dirty="0">
                <a:solidFill>
                  <a:schemeClr val="bg1"/>
                </a:solidFill>
                <a:cs typeface="B Davat" panose="00000400000000000000" pitchFamily="2" charset="-78"/>
              </a:rPr>
            </a:br>
            <a:br>
              <a:rPr lang="fa-IR" sz="3600" dirty="0">
                <a:solidFill>
                  <a:schemeClr val="bg1"/>
                </a:solidFill>
                <a:cs typeface="B Davat" panose="00000400000000000000" pitchFamily="2" charset="-78"/>
              </a:rPr>
            </a:br>
            <a:r>
              <a:rPr lang="fa-IR" sz="3600" dirty="0">
                <a:solidFill>
                  <a:schemeClr val="bg1"/>
                </a:solidFill>
                <a:cs typeface="B Davat" panose="00000400000000000000" pitchFamily="2" charset="-78"/>
              </a:rPr>
              <a:t>داستان: گربه به گردش میرود بعد ناهارش را میخورد و کمی میخوابد. وقتی بیدار میشود دیگر شب است.ناگهان کسی را جلوی خود میبیند اول میترسد ولی باهم حرف میزنند و دوست های خوبی میشوند. </a:t>
            </a:r>
            <a:br>
              <a:rPr lang="fa-IR" sz="3600" dirty="0">
                <a:solidFill>
                  <a:schemeClr val="bg1"/>
                </a:solidFill>
                <a:cs typeface="B Davat" panose="00000400000000000000" pitchFamily="2" charset="-78"/>
              </a:rPr>
            </a:br>
            <a:br>
              <a:rPr lang="fa-IR" sz="3600" dirty="0">
                <a:solidFill>
                  <a:schemeClr val="bg1"/>
                </a:solidFill>
                <a:cs typeface="B Davat" panose="00000400000000000000" pitchFamily="2" charset="-78"/>
              </a:rPr>
            </a:br>
            <a:r>
              <a:rPr lang="fa-IR" sz="3600" dirty="0">
                <a:solidFill>
                  <a:schemeClr val="bg1"/>
                </a:solidFill>
                <a:cs typeface="B Davat" panose="00000400000000000000" pitchFamily="2" charset="-78"/>
              </a:rPr>
              <a:t>ضحی رضاخانی</a:t>
            </a:r>
            <a:endParaRPr lang="en-US" sz="3600" dirty="0">
              <a:solidFill>
                <a:schemeClr val="bg1"/>
              </a:solidFill>
              <a:cs typeface="B Davat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46DFE-2CC3-4379-9E13-7087B578F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64" y="1027906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3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04BA6-555B-4F0D-81BF-F5FA52F0E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44B80-71AA-40F3-B377-76B68223C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2DDAC-D65F-4105-AC02-CD7D23D27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2478"/>
          </a:xfrm>
          <a:prstGeom prst="rect">
            <a:avLst/>
          </a:prstGeom>
        </p:spPr>
      </p:pic>
      <p:pic>
        <p:nvPicPr>
          <p:cNvPr id="8" name="Picture 7" descr="Driving Pusheen">
            <a:extLst>
              <a:ext uri="{FF2B5EF4-FFF2-40B4-BE49-F238E27FC236}">
                <a16:creationId xmlns:a16="http://schemas.microsoft.com/office/drawing/2014/main" id="{56A59ECC-B8AF-4775-AE7D-C5F9FD254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573" y="2578784"/>
            <a:ext cx="3156853" cy="315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96 0.09444 L -0.09596 0.09444 C -0.1 0.09768 -0.10417 0.10069 -0.1082 0.1044 C -0.10937 0.10532 -0.11029 0.10741 -0.11159 0.10833 C -0.11823 0.11227 -0.125 0.11458 -0.13177 0.11829 C -0.13359 0.11921 -0.13542 0.12153 -0.13737 0.12222 C -0.14401 0.12477 -0.15742 0.12824 -0.15742 0.12824 C -0.17174 0.13912 -0.15859 0.13032 -0.17656 0.13819 C -0.18177 0.14051 -0.18685 0.14398 -0.19219 0.14606 C -0.19544 0.14745 -0.19896 0.14745 -0.20221 0.14815 C -0.22734 0.15417 -0.18424 0.14514 -0.21901 0.15208 C -0.23086 0.15741 -0.21719 0.15162 -0.24258 0.1581 C -0.24414 0.15856 -0.24557 0.15926 -0.24701 0.16018 C -0.24818 0.16065 -0.24922 0.16204 -0.25039 0.16204 C -0.26536 0.16342 -0.28021 0.16342 -0.29518 0.16412 C -0.30833 0.16805 -0.29635 0.16412 -0.30638 0.16805 C -0.3082 0.16875 -0.31016 0.16921 -0.31198 0.17014 C -0.31315 0.1706 -0.31419 0.17176 -0.31536 0.17199 C -0.32461 0.17384 -0.33398 0.17477 -0.34336 0.17616 C -0.36836 0.17407 -0.39349 0.17454 -0.41836 0.17014 C -0.42279 0.16921 -0.42643 0.16296 -0.4306 0.16018 C -0.43242 0.15879 -0.43437 0.15879 -0.4362 0.1581 L -0.47201 0.13217 C -0.49479 0.12847 -0.47448 0.13194 -0.4944 0.12824 C -0.49818 0.12754 -0.50195 0.12662 -0.5056 0.12616 C -0.51797 0.12523 -0.53034 0.125 -0.54258 0.1243 C -0.54375 0.12361 -0.54479 0.12222 -0.54596 0.12222 C -0.57461 0.12222 -0.56992 0.12129 -0.5862 0.12616 C -0.58919 0.12963 -0.59206 0.13356 -0.59518 0.13611 C -0.60599 0.14491 -0.60768 0.14514 -0.61654 0.14815 C -0.61875 0.15069 -0.6207 0.15417 -0.62318 0.15602 C -0.62565 0.1581 -0.62839 0.15879 -0.63099 0.16018 C -0.64154 0.16504 -0.63828 0.16366 -0.64896 0.16597 C -0.66055 0.16412 -0.67214 0.16296 -0.68359 0.16018 C -0.69844 0.15648 -0.69831 0.15231 -0.71276 0.14606 C -0.72057 0.14282 -0.72839 0.13958 -0.73633 0.13819 C -0.73997 0.1375 -0.74375 0.13704 -0.74753 0.13611 C -0.74935 0.13565 -0.75299 0.13426 -0.75299 0.13426 " pathEditMode="relative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0690-B20C-4BF8-BAA1-A4EB40A4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04850C-E75C-4595-887D-68ECF6A31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472"/>
          </a:xfrm>
        </p:spPr>
      </p:pic>
      <p:pic>
        <p:nvPicPr>
          <p:cNvPr id="6" name="Picture 5" descr="Kicking Pusheen">
            <a:extLst>
              <a:ext uri="{FF2B5EF4-FFF2-40B4-BE49-F238E27FC236}">
                <a16:creationId xmlns:a16="http://schemas.microsoft.com/office/drawing/2014/main" id="{96CE0B53-ECD9-49CC-9D66-A0D422187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018" y="255717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48 0.18982 L -0.34948 0.18982 C -0.34518 0.19028 -0.34063 0.18912 -0.33646 0.19167 C -0.32682 0.19792 -0.32682 0.20672 -0.31914 0.21482 C -0.31784 0.21621 -0.31628 0.21621 -0.31471 0.2169 C -0.30925 0.20371 -0.31237 0.21343 -0.30938 0.19167 C -0.30521 0.16204 -0.30951 0.19653 -0.30287 0.1588 C -0.30182 0.15325 -0.30169 0.147 -0.30065 0.14144 C -0.29961 0.13588 -0.29766 0.13125 -0.29635 0.12593 C -0.29544 0.12292 -0.29505 0.11945 -0.29414 0.11621 C -0.2918 0.10834 -0.28815 0.10162 -0.28646 0.09306 C -0.28581 0.08936 -0.28542 0.08519 -0.28438 0.08149 C -0.28164 0.07176 -0.28307 0.07616 -0.27995 0.06806 L -0.26589 0.02362 C -0.24701 0.02084 -0.24596 0.01968 -0.22135 0.02362 C -0.2194 0.02385 -0.21771 0.02616 -0.21589 0.02732 C -0.21484 0.02825 -0.21367 0.02871 -0.21263 0.0294 C -0.21003 0.02037 -0.20716 0.01158 -0.20495 0.00232 C -0.20208 -0.00972 -0.1974 -0.03449 -0.1974 -0.03449 L -0.17344 -0.10972 C -0.16914 -0.13078 -0.1694 -0.12569 -0.1681 -0.14259 C -0.16797 -0.14328 -0.1681 -0.14398 -0.1681 -0.14444 " pathEditMode="relative" ptsTypes="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F75E-0AE0-4981-932A-1955C845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3C635-7E6E-4BCD-94CD-0B05CEA55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472"/>
          </a:xfrm>
        </p:spPr>
      </p:pic>
      <p:pic>
        <p:nvPicPr>
          <p:cNvPr id="6" name="Picture 5" descr="Pizza Pusheen">
            <a:extLst>
              <a:ext uri="{FF2B5EF4-FFF2-40B4-BE49-F238E27FC236}">
                <a16:creationId xmlns:a16="http://schemas.microsoft.com/office/drawing/2014/main" id="{9C1B5E9C-70A6-4CF4-ABC5-FF63D3181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83" y="268287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98 0.00926 L -0.26198 0.00926 C -0.25456 -0.03055 -0.26432 0.01412 -0.25117 -0.02361 C -0.24661 -0.03657 -0.24232 -0.05 -0.23919 -0.06435 C -0.23542 -0.08102 -0.23424 -0.09954 -0.23047 -0.11643 C -0.22877 -0.1243 -0.225 -0.13009 -0.22292 -0.13773 C -0.21302 -0.17268 -0.22252 -0.1537 -0.21315 -0.1706 L -0.19792 -0.18217 C -0.16901 -0.19236 -0.18073 -0.19074 -0.13594 -0.18403 C -0.13268 -0.18356 -0.12448 -0.17592 -0.12187 -0.1743 C -0.11966 -0.17315 -0.11745 -0.17315 -0.11523 -0.17245 C -0.11042 -0.16713 -0.09935 -0.15555 -0.09687 -0.15116 C -0.09466 -0.14745 -0.09245 -0.14352 -0.09023 -0.13958 C -0.08802 -0.13518 -0.08542 -0.13125 -0.08372 -0.12616 C -0.07851 -0.11018 -0.07305 -0.09028 -0.06966 -0.07199 C -0.06875 -0.06759 -0.06823 -0.06296 -0.06745 -0.05856 C -0.06719 -0.05648 -0.06667 -0.05463 -0.0664 -0.05278 C -0.0638 -0.03657 -0.0625 -0.01967 -0.05872 -0.0044 C -0.05833 -0.00254 -0.05508 0.01019 -0.05443 0.01505 C -0.04948 0.05463 -0.05338 0.03195 -0.04896 0.05556 C -0.04362 0.03357 -0.03763 0.01204 -0.03268 -0.01018 C -0.02565 -0.0419 -0.01979 -0.07477 -0.01315 -0.10671 C -0.01081 -0.11782 -0.00794 -0.12847 -0.00547 -0.13958 C -0.00351 -0.14861 -0.0026 -0.15833 -0.00013 -0.16667 C 0.00326 -0.17778 0.00807 -0.18704 0.01185 -0.19768 C 0.01641 -0.21018 0.01979 -0.2243 0.02487 -0.23634 C 0.04492 -0.28379 0.03373 -0.25532 0.04883 -0.27477 C 0.07357 -0.30671 0.04636 -0.27963 0.07813 -0.30579 C 0.0819 -0.30879 0.08516 -0.31366 0.08906 -0.31551 C 0.09323 -0.31759 0.09779 -0.31643 0.10208 -0.31736 C 0.14219 -0.32639 0.10495 -0.32199 0.15208 -0.325 L 0.18581 -0.32315 C 0.20156 -0.31875 0.21511 -0.30602 0.2293 -0.29421 C 0.23151 -0.28657 0.23346 -0.27847 0.23581 -0.27106 C 0.23815 -0.26366 0.24128 -0.25717 0.24336 -0.24977 C 0.24492 -0.24421 0.24544 -0.23796 0.24662 -0.23241 C 0.25573 -0.19004 0.24896 -0.22754 0.25534 -0.18981 C 0.25573 -0.18333 0.25612 -0.17708 0.25651 -0.1706 C 0.25677 -0.16481 0.25742 -0.15903 0.25755 -0.15324 C 0.2582 -0.10486 0.25807 -0.05648 0.2586 -0.00833 C 0.25873 0.00533 0.25274 0.02685 0.25977 0.03241 C 0.27695 0.0463 0.2974 0.03611 0.31628 0.0382 C 0.33425 0.04468 0.33386 0.04398 0.3586 0.05741 C 0.36237 0.05949 0.36576 0.06343 0.36953 0.06528 C 0.37266 0.06667 0.37604 0.06621 0.3793 0.06713 C 0.3836 0.06829 0.38802 0.06968 0.39232 0.07107 C 0.40456 0.07963 0.40052 0.07778 0.41185 0.08264 C 0.41511 0.08403 0.42175 0.08658 0.42175 0.08658 " pathEditMode="relative" ptsTypes="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DE0F3-C76F-4E9D-858B-E9AE749A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B273E-00E4-439A-A23A-0EE7D5B3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Sleeping Pusheen">
            <a:extLst>
              <a:ext uri="{FF2B5EF4-FFF2-40B4-BE49-F238E27FC236}">
                <a16:creationId xmlns:a16="http://schemas.microsoft.com/office/drawing/2014/main" id="{ED82BFEC-2912-4382-AE5D-13C388C5F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4893">
            <a:off x="7187271" y="269147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4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9308-05FA-4A4C-95FA-065B61F8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5AA892-55ED-4344-ACD8-469FA82B8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Shocked Pusheen">
            <a:extLst>
              <a:ext uri="{FF2B5EF4-FFF2-40B4-BE49-F238E27FC236}">
                <a16:creationId xmlns:a16="http://schemas.microsoft.com/office/drawing/2014/main" id="{C8872088-3E0B-453F-87B8-5DCFFFFED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660" y="2580514"/>
            <a:ext cx="4131193" cy="4131193"/>
          </a:xfrm>
          <a:prstGeom prst="rect">
            <a:avLst/>
          </a:prstGeom>
        </p:spPr>
      </p:pic>
      <p:pic>
        <p:nvPicPr>
          <p:cNvPr id="8" name="Picture 7" descr="Wow Gummy Monsters">
            <a:extLst>
              <a:ext uri="{FF2B5EF4-FFF2-40B4-BE49-F238E27FC236}">
                <a16:creationId xmlns:a16="http://schemas.microsoft.com/office/drawing/2014/main" id="{5A2E7D23-EAEF-42DE-82AD-8FEA176B3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02" y="6096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25 -0.36065 L 0.12825 -0.36065 C 0.12617 -0.34329 0.12435 -0.32593 0.12174 -0.30857 C 0.12109 -0.30394 0.11901 -0.3 0.11849 -0.29514 C 0.11719 -0.28241 0.11719 -0.26922 0.1164 -0.25649 C 0.11614 -0.25255 0.11601 -0.24861 0.11523 -0.24491 C 0.11276 -0.23241 0.11028 -0.22824 0.10664 -0.21783 C 0.1043 -0.21135 0.10221 -0.20486 0.10013 -0.19838 C 0.09857 -0.18172 0.09739 -0.16482 0.0957 -0.14815 C 0.09557 -0.1463 0.09479 -0.14445 0.09466 -0.14236 C 0.09414 -0.13611 0.09388 -0.12963 0.09362 -0.12315 C 0.09505 -0.09144 0.09583 -0.05996 0.09791 -0.02848 C 0.09805 -0.02547 0.09948 -0.02338 0.10013 -0.02061 C 0.10664 0.00625 0.11302 0.03356 0.11966 0.06041 C 0.13502 0.12407 0.13021 0.1 0.13919 0.1456 C 0.13958 0.14745 0.13997 0.1493 0.14023 0.15139 C 0.14284 0.1662 0.1457 0.18078 0.14791 0.19583 C 0.14818 0.19838 0.1487 0.20092 0.14896 0.20347 C 0.14909 0.20601 0.14896 0.20856 0.14896 0.21134 " pathEditMode="relative" ptsTypes="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4E0D-D15B-4007-BA67-E41880D4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B42549-EC0F-4CAA-974E-FB0BA5B66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32"/>
          </a:xfrm>
        </p:spPr>
      </p:pic>
      <p:pic>
        <p:nvPicPr>
          <p:cNvPr id="6" name="Picture 5" descr="Wow Gummy Monsters">
            <a:extLst>
              <a:ext uri="{FF2B5EF4-FFF2-40B4-BE49-F238E27FC236}">
                <a16:creationId xmlns:a16="http://schemas.microsoft.com/office/drawing/2014/main" id="{F61BC223-D9FA-41D3-90A8-6119517C5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09" y="289202"/>
            <a:ext cx="5638800" cy="5638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2CBF1A-0DF5-43C5-8C88-52FBFCB90692}"/>
              </a:ext>
            </a:extLst>
          </p:cNvPr>
          <p:cNvSpPr/>
          <p:nvPr/>
        </p:nvSpPr>
        <p:spPr>
          <a:xfrm>
            <a:off x="3710609" y="3184525"/>
            <a:ext cx="1046921" cy="1122432"/>
          </a:xfrm>
          <a:prstGeom prst="rect">
            <a:avLst/>
          </a:prstGeom>
          <a:solidFill>
            <a:srgbClr val="6DFE99"/>
          </a:solidFill>
          <a:ln>
            <a:solidFill>
              <a:srgbClr val="6DFE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2024C08-553D-48AA-AFF6-7EE71E2B3613}"/>
              </a:ext>
            </a:extLst>
          </p:cNvPr>
          <p:cNvSpPr/>
          <p:nvPr/>
        </p:nvSpPr>
        <p:spPr>
          <a:xfrm rot="7218314">
            <a:off x="3417694" y="2561206"/>
            <a:ext cx="1023388" cy="1719938"/>
          </a:xfrm>
          <a:prstGeom prst="arc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Love Pusheen">
            <a:extLst>
              <a:ext uri="{FF2B5EF4-FFF2-40B4-BE49-F238E27FC236}">
                <a16:creationId xmlns:a16="http://schemas.microsoft.com/office/drawing/2014/main" id="{2A7C57D9-5C9E-4D30-9A2E-B6EEF8F94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0997" y="2443990"/>
            <a:ext cx="3484012" cy="348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69 0.1199 L -0.17969 0.1199 C -0.18828 0.11574 -0.19714 0.11273 -0.20547 0.10787 C -0.21055 0.10486 -0.21511 0.09953 -0.22005 0.09583 C -0.22748 0.09027 -0.23529 0.08634 -0.24245 0.08009 C -0.24623 0.07662 -0.24974 0.07245 -0.25365 0.07014 C -0.26732 0.06227 -0.28125 0.05694 -0.29505 0.05023 C -0.30833 0.04375 -0.31875 0.03819 -0.3332 0.03426 C -0.33906 0.03264 -0.34505 0.0331 -0.35104 0.0324 C -0.35404 0.03148 -0.36445 0.02824 -0.3668 0.02847 C -0.37539 0.02893 -0.38386 0.03102 -0.39245 0.0324 C -0.39623 0.03356 -0.4 0.03449 -0.40365 0.03634 C -0.40638 0.03773 -0.40886 0.04051 -0.41159 0.04236 C -0.41628 0.04514 -0.42123 0.04768 -0.42604 0.05023 C -0.44974 0.06203 -0.44102 0.05277 -0.45065 0.06412 " pathEditMode="relative" ptsTypes="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61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Ramin Rezakhani</dc:creator>
  <cp:lastModifiedBy>Ramin Rezakhani</cp:lastModifiedBy>
  <cp:revision>10</cp:revision>
  <dcterms:created xsi:type="dcterms:W3CDTF">2022-02-27T05:13:09Z</dcterms:created>
  <dcterms:modified xsi:type="dcterms:W3CDTF">2022-05-16T14:29:15Z</dcterms:modified>
</cp:coreProperties>
</file>