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51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21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A259-1BC8-4A85-B6B4-53F4E037BB9B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6BAB-E07D-4F24-A9D6-70B484CED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43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A259-1BC8-4A85-B6B4-53F4E037BB9B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6BAB-E07D-4F24-A9D6-70B484CED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8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A259-1BC8-4A85-B6B4-53F4E037BB9B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6BAB-E07D-4F24-A9D6-70B484CED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2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A259-1BC8-4A85-B6B4-53F4E037BB9B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6BAB-E07D-4F24-A9D6-70B484CED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860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A259-1BC8-4A85-B6B4-53F4E037BB9B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6BAB-E07D-4F24-A9D6-70B484CED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896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A259-1BC8-4A85-B6B4-53F4E037BB9B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6BAB-E07D-4F24-A9D6-70B484CED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617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A259-1BC8-4A85-B6B4-53F4E037BB9B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6BAB-E07D-4F24-A9D6-70B484CED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10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A259-1BC8-4A85-B6B4-53F4E037BB9B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6BAB-E07D-4F24-A9D6-70B484CED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87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A259-1BC8-4A85-B6B4-53F4E037BB9B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6BAB-E07D-4F24-A9D6-70B484CED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91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A259-1BC8-4A85-B6B4-53F4E037BB9B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6BAB-E07D-4F24-A9D6-70B484CED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6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A259-1BC8-4A85-B6B4-53F4E037BB9B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46BAB-E07D-4F24-A9D6-70B484CED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37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4A259-1BC8-4A85-B6B4-53F4E037BB9B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46BAB-E07D-4F24-A9D6-70B484CED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784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به نام خدا سلام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نام داستان دختر در باران</a:t>
            </a:r>
          </a:p>
          <a:p>
            <a:r>
              <a:rPr lang="fa-IR" dirty="0" smtClean="0"/>
              <a:t>تهیه کننده: یسنا سعیدی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14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7266">
              <a:schemeClr val="bg1"/>
            </a:gs>
            <a:gs pos="0">
              <a:schemeClr val="bg1"/>
            </a:gs>
            <a:gs pos="74000">
              <a:schemeClr val="bg1"/>
            </a:gs>
            <a:gs pos="83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783054" y="3269673"/>
            <a:ext cx="1260763" cy="1136072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2614113" y="3456709"/>
            <a:ext cx="98474" cy="3270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117375" y="3456709"/>
            <a:ext cx="147071" cy="32707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1783054" y="4405745"/>
            <a:ext cx="1187974" cy="886691"/>
          </a:xfrm>
          <a:prstGeom prst="triangle">
            <a:avLst/>
          </a:prstGeom>
          <a:solidFill>
            <a:srgbClr val="DF51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2614113" y="5292436"/>
            <a:ext cx="548640" cy="13048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614113" y="3783782"/>
            <a:ext cx="1392702" cy="9144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1253864" y="3620245"/>
            <a:ext cx="863511" cy="10502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1766828" y="5292436"/>
            <a:ext cx="424082" cy="13048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1306418" y="3269673"/>
            <a:ext cx="884492" cy="1579417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" idx="0"/>
          </p:cNvCxnSpPr>
          <p:nvPr/>
        </p:nvCxnSpPr>
        <p:spPr>
          <a:xfrm>
            <a:off x="2413436" y="3269673"/>
            <a:ext cx="1086782" cy="142851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1231550" y="3269673"/>
            <a:ext cx="975586" cy="1136072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253864" y="3441629"/>
            <a:ext cx="828342" cy="1228845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850017" y="3269673"/>
            <a:ext cx="1251132" cy="1400801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" idx="0"/>
          </p:cNvCxnSpPr>
          <p:nvPr/>
        </p:nvCxnSpPr>
        <p:spPr>
          <a:xfrm>
            <a:off x="2413436" y="3269673"/>
            <a:ext cx="1232408" cy="1301901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" idx="0"/>
          </p:cNvCxnSpPr>
          <p:nvPr/>
        </p:nvCxnSpPr>
        <p:spPr>
          <a:xfrm>
            <a:off x="2413436" y="3269673"/>
            <a:ext cx="1480837" cy="1136072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567994" y="3269672"/>
            <a:ext cx="1438821" cy="1030993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" idx="0"/>
          </p:cNvCxnSpPr>
          <p:nvPr/>
        </p:nvCxnSpPr>
        <p:spPr>
          <a:xfrm flipH="1">
            <a:off x="1370909" y="3269673"/>
            <a:ext cx="1042527" cy="786378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9523828" y="590843"/>
            <a:ext cx="267286" cy="5627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276578" y="534572"/>
            <a:ext cx="211016" cy="4220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5331655" y="1350498"/>
            <a:ext cx="154745" cy="3798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7371471" y="295422"/>
            <a:ext cx="267286" cy="2954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1834362" y="534572"/>
            <a:ext cx="259526" cy="4220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003452" y="1153551"/>
            <a:ext cx="200828" cy="576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6541477" y="956603"/>
            <a:ext cx="363820" cy="5838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1485928" y="1730326"/>
            <a:ext cx="297126" cy="4360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534572" y="295422"/>
            <a:ext cx="225083" cy="576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086047" y="295422"/>
            <a:ext cx="337238" cy="576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795889" y="295422"/>
            <a:ext cx="241349" cy="692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096852" y="1540412"/>
            <a:ext cx="232700" cy="6260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30851" y="1441938"/>
            <a:ext cx="328528" cy="5064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7960374" y="956603"/>
            <a:ext cx="297361" cy="5838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8972990" y="295422"/>
            <a:ext cx="215411" cy="4501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10452295" y="295422"/>
            <a:ext cx="337625" cy="4501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10126541" y="1350498"/>
            <a:ext cx="327953" cy="502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8972990" y="1153551"/>
            <a:ext cx="215411" cy="6998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11283389" y="295422"/>
            <a:ext cx="195590" cy="576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11125347" y="1350498"/>
            <a:ext cx="213213" cy="5978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965801" y="1503484"/>
            <a:ext cx="235854" cy="4448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484820" y="1441938"/>
            <a:ext cx="271023" cy="41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4860717" y="1853418"/>
            <a:ext cx="301796" cy="4396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9372929" y="1725929"/>
            <a:ext cx="418185" cy="595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49779" y="622761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71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259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2000"/>
                            </p:stCondLst>
                            <p:childTnLst>
                              <p:par>
                                <p:cTn id="27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3.33333E-6 0.00023 C 0.01002 0.01782 0.00507 0.01389 0.01263 0.01829 C 0.01302 0.02037 0.01315 0.02269 0.0138 0.02454 C 0.01458 0.02708 0.01823 0.03171 0.01953 0.03287 C 0.02174 0.03449 0.02643 0.03704 0.02643 0.03727 C 0.03255 0.03565 0.0388 0.03495 0.04492 0.03287 C 0.047 0.03218 0.04869 0.03009 0.05065 0.0287 C 0.05182 0.02801 0.05299 0.02685 0.05416 0.02662 C 0.06106 0.02546 0.06797 0.02523 0.07487 0.02454 C 0.08541 0.01829 0.07474 0.02384 0.09909 0.02454 L 0.21562 0.02662 C 0.2194 0.02894 0.21784 0.0287 0.22031 0.0287 " pathEditMode="relative" rAng="0" ptsTypes="AAAAAAAAAAAAA">
                                      <p:cBhvr>
                                        <p:cTn id="28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16" y="1852"/>
                                    </p:animMotion>
                                  </p:childTnLst>
                                </p:cTn>
                              </p:par>
                              <p:par>
                                <p:cTn id="28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2.22222E-6 L 4.16667E-7 0.00023 C 0.01003 0.01782 0.00508 0.01389 0.01263 0.01828 C 0.01302 0.02037 0.01315 0.02268 0.0138 0.02453 C 0.01458 0.02708 0.01823 0.03171 0.01953 0.03287 C 0.02174 0.03449 0.02643 0.03703 0.02643 0.03727 C 0.03255 0.03565 0.0388 0.03495 0.04492 0.03287 C 0.047 0.03217 0.0487 0.03009 0.05065 0.0287 C 0.05182 0.02801 0.05299 0.02685 0.05417 0.02662 C 0.06107 0.02546 0.06797 0.02523 0.07487 0.02453 C 0.08542 0.01828 0.07474 0.02384 0.09909 0.02453 L 0.21562 0.02662 C 0.2194 0.02893 0.21784 0.0287 0.22031 0.0287 " pathEditMode="relative" rAng="0" ptsTypes="AAAAAAAAAAAAA">
                                      <p:cBhvr>
                                        <p:cTn id="28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16" y="1852"/>
                                    </p:animMotion>
                                  </p:childTnLst>
                                </p:cTn>
                              </p:par>
                              <p:par>
                                <p:cTn id="29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22222E-6 L 2.5E-6 0.00023 C 0.01002 0.01782 0.00508 0.01389 0.01263 0.01828 C 0.01302 0.02037 0.01315 0.02268 0.0138 0.02453 C 0.01458 0.02708 0.01823 0.03171 0.01953 0.03287 C 0.02174 0.03449 0.02643 0.03703 0.02643 0.03727 C 0.03255 0.03565 0.0388 0.03495 0.04492 0.03287 C 0.047 0.03217 0.0487 0.03009 0.05065 0.0287 C 0.05182 0.02801 0.05299 0.02685 0.05416 0.02662 C 0.06107 0.02546 0.06797 0.02523 0.07487 0.02453 C 0.08541 0.01828 0.07474 0.02384 0.09909 0.02453 L 0.21562 0.02662 C 0.2194 0.02893 0.21784 0.0287 0.22031 0.0287 " pathEditMode="relative" rAng="0" ptsTypes="AAAAAAAAAAAAA">
                                      <p:cBhvr>
                                        <p:cTn id="29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16" y="1852"/>
                                    </p:animMotion>
                                  </p:childTnLst>
                                </p:cTn>
                              </p:par>
                              <p:par>
                                <p:cTn id="29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4.44444E-6 L -1.875E-6 0.00024 C 0.01003 0.01783 0.00508 0.01389 0.01263 0.01829 C 0.01302 0.02037 0.01315 0.02269 0.0138 0.02454 C 0.01459 0.02709 0.01823 0.03172 0.01953 0.03287 C 0.02175 0.0345 0.02643 0.03704 0.02643 0.03727 C 0.03255 0.03565 0.0388 0.03496 0.04492 0.03287 C 0.04701 0.03218 0.0487 0.0301 0.05065 0.02871 C 0.05182 0.02801 0.053 0.02686 0.05417 0.02662 C 0.06107 0.02547 0.06797 0.02524 0.07487 0.02454 C 0.08542 0.01829 0.07474 0.02385 0.09909 0.02454 L 0.21563 0.02662 C 0.2194 0.02894 0.21784 0.02871 0.22031 0.02871 " pathEditMode="relative" rAng="0" ptsTypes="AAAAAAAAAAAAA">
                                      <p:cBhvr>
                                        <p:cTn id="29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16" y="1852"/>
                                    </p:animMotion>
                                  </p:childTnLst>
                                </p:cTn>
                              </p:par>
                              <p:par>
                                <p:cTn id="29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1.85185E-6 L 1.04167E-6 0.00023 C 0.01003 0.01782 0.00508 0.01389 0.01263 0.01829 C 0.01302 0.02037 0.01315 0.02268 0.0138 0.02454 C 0.01458 0.02708 0.01823 0.03171 0.01953 0.03287 C 0.02174 0.03449 0.02643 0.03704 0.02643 0.03727 C 0.03255 0.03565 0.0388 0.03495 0.04492 0.03287 C 0.047 0.03217 0.0487 0.03009 0.05065 0.0287 C 0.05182 0.02801 0.05299 0.02685 0.05417 0.02662 C 0.06107 0.02546 0.06797 0.02523 0.07487 0.02454 C 0.08542 0.01829 0.07474 0.02384 0.09909 0.02454 L 0.21562 0.02662 C 0.2194 0.02893 0.21784 0.0287 0.22031 0.0287 " pathEditMode="relative" rAng="0" ptsTypes="AAAAAAAAAAAAA">
                                      <p:cBhvr>
                                        <p:cTn id="29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16" y="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2.96296E-6 L -4.375E-6 0.00023 C 0.01003 0.01782 0.00508 0.01389 0.01263 0.01828 C 0.01303 0.02037 0.01316 0.02268 0.01381 0.02453 C 0.01459 0.02708 0.01823 0.03171 0.01954 0.03287 C 0.02175 0.03449 0.02644 0.03703 0.02644 0.03727 C 0.03256 0.03565 0.03881 0.03495 0.04493 0.03287 C 0.04701 0.03217 0.0487 0.03009 0.05066 0.0287 C 0.05183 0.02801 0.053 0.02685 0.05417 0.02662 C 0.06107 0.02546 0.06797 0.02523 0.07487 0.02453 C 0.08542 0.01828 0.07474 0.02384 0.09909 0.02453 L 0.21563 0.02662 C 0.21941 0.02893 0.21784 0.0287 0.22032 0.0287 " pathEditMode="relative" rAng="0" ptsTypes="AAAAAAAAAAAAA">
                                      <p:cBhvr>
                                        <p:cTn id="29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16" y="1852"/>
                                    </p:animMotion>
                                  </p:childTnLst>
                                </p:cTn>
                              </p:par>
                              <p:par>
                                <p:cTn id="30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1.85185E-6 L -1.25E-6 0.00023 C 0.01003 0.01782 0.00508 0.01389 0.01263 0.01829 C 0.01302 0.02037 0.01315 0.02268 0.0138 0.02454 C 0.01458 0.02708 0.01823 0.03171 0.01953 0.03287 C 0.02175 0.03449 0.02643 0.03704 0.02643 0.03727 C 0.03255 0.03565 0.0388 0.03495 0.04492 0.03287 C 0.04701 0.03217 0.0487 0.03009 0.05065 0.0287 C 0.05182 0.02801 0.053 0.02685 0.05417 0.02662 C 0.06107 0.02546 0.06797 0.02523 0.07487 0.02454 C 0.08542 0.01829 0.07474 0.02384 0.09909 0.02454 L 0.21563 0.02662 C 0.2194 0.02893 0.21784 0.0287 0.22031 0.0287 " pathEditMode="relative" rAng="0" ptsTypes="AAAAAAAAAAAAA">
                                      <p:cBhvr>
                                        <p:cTn id="30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16" y="1852"/>
                                    </p:animMotion>
                                  </p:childTnLst>
                                </p:cTn>
                              </p:par>
                              <p:par>
                                <p:cTn id="30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1.85185E-6 L 4.16667E-7 0.00023 C 0.01003 0.01782 0.00508 0.01389 0.01263 0.01829 C 0.01302 0.02037 0.01315 0.02268 0.0138 0.02454 C 0.01458 0.02708 0.01823 0.03171 0.01953 0.03287 C 0.02174 0.03449 0.02643 0.03704 0.02643 0.03727 C 0.03255 0.03565 0.0388 0.03495 0.04492 0.03287 C 0.047 0.03217 0.0487 0.03009 0.05065 0.0287 C 0.05182 0.02801 0.05299 0.02685 0.05417 0.02662 C 0.06107 0.02546 0.06797 0.02523 0.07487 0.02454 C 0.08542 0.01829 0.07474 0.02384 0.09909 0.02454 L 0.21562 0.02662 C 0.2194 0.02893 0.21784 0.0287 0.22031 0.0287 " pathEditMode="relative" rAng="0" ptsTypes="AAAAAAAAAAAAA">
                                      <p:cBhvr>
                                        <p:cTn id="30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16" y="1852"/>
                                    </p:animMotion>
                                  </p:childTnLst>
                                </p:cTn>
                              </p:par>
                              <p:par>
                                <p:cTn id="30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1.85185E-6 L 6.25E-7 0.00023 C 0.01003 0.01782 0.00508 0.01389 0.01263 0.01829 C 0.01302 0.02037 0.01315 0.02268 0.0138 0.02454 C 0.01458 0.02708 0.01823 0.03171 0.01953 0.03287 C 0.02174 0.03449 0.02643 0.03704 0.02643 0.03727 C 0.03255 0.03565 0.0388 0.03495 0.04492 0.03287 C 0.047 0.03217 0.0487 0.03009 0.05065 0.0287 C 0.05182 0.02801 0.05299 0.02685 0.05417 0.02662 C 0.06107 0.02546 0.06797 0.02523 0.07487 0.02454 C 0.08542 0.01829 0.07474 0.02384 0.09909 0.02454 L 0.21562 0.02662 C 0.2194 0.02893 0.21784 0.0287 0.22031 0.0287 " pathEditMode="relative" rAng="0" ptsTypes="AAAAAAAAAAAAA">
                                      <p:cBhvr>
                                        <p:cTn id="30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16" y="1852"/>
                                    </p:animMotion>
                                  </p:childTnLst>
                                </p:cTn>
                              </p:par>
                              <p:par>
                                <p:cTn id="30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2.96296E-6 L 2.08333E-6 0.00023 C 0.01002 0.01782 0.00508 0.01389 0.01263 0.01828 C 0.01302 0.02037 0.01315 0.02268 0.0138 0.02453 C 0.01458 0.02708 0.01823 0.03171 0.01953 0.03287 C 0.02174 0.03449 0.02643 0.03703 0.02643 0.03727 C 0.03255 0.03565 0.0388 0.03495 0.04492 0.03287 C 0.047 0.03217 0.0487 0.03009 0.05065 0.0287 C 0.05182 0.02801 0.05299 0.02685 0.05416 0.02662 C 0.06107 0.02546 0.06797 0.02523 0.07487 0.02453 C 0.08541 0.01828 0.07474 0.02384 0.09909 0.02453 L 0.21562 0.02662 C 0.2194 0.02893 0.21784 0.0287 0.22031 0.0287 " pathEditMode="relative" rAng="0" ptsTypes="AAAAAAAAAAAAA">
                                      <p:cBhvr>
                                        <p:cTn id="30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16" y="1852"/>
                                    </p:animMotion>
                                  </p:childTnLst>
                                </p:cTn>
                              </p:par>
                              <p:par>
                                <p:cTn id="30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7.40741E-7 L 4.375E-6 0.00023 C 0.01002 0.01782 0.00507 0.01389 0.01263 0.01829 C 0.01302 0.02037 0.01315 0.02269 0.0138 0.02454 C 0.01458 0.02708 0.01822 0.03171 0.01953 0.03287 C 0.02174 0.03449 0.02643 0.03704 0.02643 0.03727 C 0.03255 0.03565 0.0388 0.03495 0.04492 0.03287 C 0.047 0.03218 0.04869 0.03009 0.05065 0.0287 C 0.05182 0.02801 0.05299 0.02685 0.05416 0.02662 C 0.06106 0.02546 0.06796 0.02523 0.07487 0.02454 C 0.08541 0.01829 0.07474 0.02384 0.09908 0.02454 L 0.21562 0.02662 C 0.2194 0.02894 0.21783 0.0287 0.22031 0.0287 " pathEditMode="relative" rAng="0" ptsTypes="AAAAAAAAAAAAA">
                                      <p:cBhvr>
                                        <p:cTn id="30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16" y="1852"/>
                                    </p:animMotion>
                                  </p:childTnLst>
                                </p:cTn>
                              </p:par>
                              <p:par>
                                <p:cTn id="3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4.81481E-6 L 1.04167E-6 0.00023 C 0.01003 0.01782 0.00508 0.01388 0.01263 0.01828 C 0.01302 0.02037 0.01315 0.02268 0.0138 0.02453 C 0.01458 0.02708 0.01823 0.03171 0.01953 0.03287 C 0.02174 0.03449 0.02643 0.03703 0.02643 0.03726 C 0.03255 0.03564 0.0388 0.03495 0.04492 0.03287 C 0.047 0.03217 0.0487 0.03009 0.05065 0.0287 C 0.05182 0.028 0.05299 0.02685 0.05417 0.02662 C 0.06107 0.02546 0.06797 0.02523 0.07487 0.02453 C 0.08542 0.01828 0.07474 0.02384 0.09909 0.02453 L 0.21562 0.02662 C 0.2194 0.02893 0.21784 0.0287 0.22031 0.0287 " pathEditMode="relative" rAng="0" ptsTypes="AAAAAAAAAAAAA">
                                      <p:cBhvr>
                                        <p:cTn id="31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16" y="1852"/>
                                    </p:animMotion>
                                  </p:childTnLst>
                                </p:cTn>
                              </p:par>
                              <p:par>
                                <p:cTn id="3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40741E-7 L 2.5E-6 0.00023 C 0.01002 0.01782 0.00508 0.01389 0.01263 0.01829 C 0.01302 0.02037 0.01315 0.02268 0.0138 0.02454 C 0.01458 0.02708 0.01823 0.03171 0.01953 0.03287 C 0.02174 0.03449 0.02643 0.03704 0.02643 0.03727 C 0.03255 0.03565 0.0388 0.03495 0.04492 0.03287 C 0.047 0.03218 0.0487 0.03009 0.05065 0.0287 C 0.05182 0.02801 0.05299 0.02685 0.05416 0.02662 C 0.06107 0.02546 0.06797 0.02523 0.07487 0.02454 C 0.08541 0.01829 0.07474 0.02384 0.09909 0.02454 L 0.21562 0.02662 C 0.2194 0.02893 0.21784 0.0287 0.22031 0.0287 " pathEditMode="relative" rAng="0" ptsTypes="AAAAAAAAAAAAA">
                                      <p:cBhvr>
                                        <p:cTn id="31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16" y="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7.40741E-7 L -3.75E-6 0.00023 C 0.01003 0.01782 0.00508 0.01389 0.01263 0.01829 C 0.01302 0.02037 0.01315 0.02269 0.01381 0.02454 C 0.01459 0.02708 0.01823 0.03171 0.01954 0.03287 C 0.02175 0.03449 0.02644 0.03704 0.02644 0.03727 C 0.03256 0.03565 0.03881 0.03495 0.04493 0.03287 C 0.04701 0.03218 0.0487 0.03009 0.05065 0.0287 C 0.05183 0.02801 0.053 0.02685 0.05417 0.02662 C 0.06107 0.02546 0.06797 0.02523 0.07487 0.02454 C 0.08542 0.01829 0.07474 0.02384 0.09909 0.02454 L 0.21563 0.02662 C 0.2194 0.02894 0.21784 0.0287 0.22032 0.0287 " pathEditMode="relative" rAng="0" ptsTypes="AAAAAAAAAAAAA">
                                      <p:cBhvr>
                                        <p:cTn id="31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16" y="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1.85185E-6 L -1.45833E-6 0.00023 C 0.01003 0.01783 0.00508 0.01389 0.01263 0.01829 C 0.01302 0.02037 0.01315 0.02269 0.0138 0.02454 C 0.01458 0.02709 0.01823 0.03171 0.01953 0.03287 C 0.02175 0.03449 0.02643 0.03704 0.02643 0.03727 C 0.03255 0.03565 0.0388 0.03496 0.04492 0.03287 C 0.04701 0.03218 0.0487 0.03009 0.05065 0.02871 C 0.05182 0.02801 0.053 0.02685 0.05417 0.02662 C 0.06107 0.02546 0.06797 0.02523 0.07487 0.02454 C 0.08542 0.01829 0.07474 0.02384 0.09909 0.02454 L 0.21563 0.02662 C 0.2194 0.02894 0.21784 0.02871 0.22031 0.02871 " pathEditMode="relative" rAng="0" ptsTypes="AAAAAAAAAAAAA">
                                      <p:cBhvr>
                                        <p:cTn id="32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16" y="1852"/>
                                    </p:animMotion>
                                  </p:childTnLst>
                                </p:cTn>
                              </p:par>
                              <p:par>
                                <p:cTn id="3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2222E-6 L 1.66667E-6 0.00023 C 0.01002 0.01782 0.00508 0.01389 0.01263 0.01828 C 0.01302 0.02037 0.01315 0.02268 0.0138 0.02453 C 0.01458 0.02708 0.01823 0.03171 0.01953 0.03287 C 0.02174 0.03449 0.02643 0.03703 0.02643 0.03727 C 0.03255 0.03565 0.0388 0.03495 0.04492 0.03287 C 0.047 0.03217 0.0487 0.03009 0.05065 0.0287 C 0.05182 0.02801 0.05299 0.02685 0.05417 0.02662 C 0.06107 0.02546 0.06797 0.02523 0.07487 0.02453 C 0.08542 0.01828 0.07474 0.02384 0.09909 0.02453 L 0.21562 0.02662 C 0.2194 0.02893 0.21784 0.0287 0.22031 0.0287 " pathEditMode="relative" rAng="0" ptsTypes="AAAAAAAAAAAAA">
                                      <p:cBhvr>
                                        <p:cTn id="32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16" y="1852"/>
                                    </p:animMotion>
                                  </p:childTnLst>
                                </p:cTn>
                              </p:par>
                              <p:par>
                                <p:cTn id="324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1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6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1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1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6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1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1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6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1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1" dur="1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6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7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1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2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45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3.33333E-6 0.00023 C 0.00429 0.0007 0.00872 0.00116 0.01315 0.00255 C 0.04218 0.01065 0.01471 0.00532 0.03958 0.01042 C 0.06666 0.01574 0.04192 0.01019 0.07643 0.01551 C 0.08307 0.01667 0.08906 0.01806 0.09557 0.02083 C 0.09948 0.02245 0.10338 0.02431 0.10729 0.02593 L 0.11315 0.0287 L 0.12786 0.05486 C 0.13216 0.06227 0.13177 0.06458 0.13815 0.06528 C 0.14349 0.06597 0.14896 0.06528 0.15429 0.06528 L 0.26028 0.05208 C 0.26367 0.05833 0.26731 0.06412 0.27057 0.0706 C 0.2733 0.07593 0.27435 0.08241 0.27643 0.08889 C 0.27721 0.09144 0.27799 0.09468 0.27929 0.09676 C 0.2806 0.09838 0.28229 0.09838 0.28372 0.09931 C 0.29752 0.09745 0.31119 0.0963 0.32487 0.09398 C 0.32643 0.09375 0.32786 0.09213 0.32929 0.09144 C 0.33281 0.08958 0.33619 0.08773 0.33958 0.08611 C 0.34453 0.08426 0.34948 0.08287 0.35429 0.08102 C 0.36823 0.0757 0.35026 0.08079 0.37057 0.0757 C 0.37591 0.07662 0.38177 0.07454 0.38672 0.07824 C 0.39114 0.08195 0.39244 0.09398 0.397 0.09676 L 0.40143 0.09931 C 0.40586 0.10509 0.41146 0.11296 0.41614 0.11759 C 0.41744 0.11898 0.41914 0.11921 0.42057 0.12014 C 0.42252 0.12176 0.42448 0.12361 0.42643 0.12546 C 0.44205 0.12454 0.45781 0.12431 0.47343 0.12292 C 0.48294 0.12176 0.47213 0.1125 0.48672 0.12546 C 0.5069 0.14352 0.48776 0.13125 0.49987 0.13843 C 0.50481 0.13773 0.50989 0.13796 0.51458 0.13588 C 0.5164 0.13519 0.51744 0.13195 0.51901 0.13056 C 0.52044 0.1294 0.522 0.12894 0.52343 0.12801 C 0.52786 0.12894 0.53229 0.1294 0.53672 0.13056 C 0.54218 0.13241 0.54049 0.13403 0.54557 0.13843 C 0.54687 0.13982 0.54843 0.14028 0.54987 0.1412 C 0.55599 0.14838 0.5526 0.1463 0.56028 0.1463 L 0.52057 0.35046 " pathEditMode="relative" rAng="0" ptsTypes="AAAAAAAAAAAAAAAAAAAAAAAAAAAAAAAAAAAAAA">
                                      <p:cBhvr>
                                        <p:cTn id="44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8" y="1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48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2.22222E-6 L 4.16667E-7 0.00023 C 0.0043 0.00069 0.00872 0.00116 0.01315 0.00254 C 0.04219 0.01065 0.01471 0.00532 0.03958 0.01041 C 0.06667 0.01574 0.04193 0.01018 0.07643 0.01551 C 0.08307 0.01666 0.08906 0.01805 0.09557 0.02083 C 0.09948 0.02245 0.10339 0.0243 0.10729 0.02592 L 0.11315 0.0287 L 0.12786 0.05486 C 0.13216 0.06227 0.13177 0.06458 0.13815 0.06528 C 0.14349 0.06597 0.14896 0.06528 0.1543 0.06528 L 0.26029 0.05208 C 0.26367 0.05833 0.26732 0.06412 0.27057 0.0706 C 0.27331 0.07592 0.27435 0.08241 0.27643 0.08889 C 0.27721 0.09143 0.27799 0.09467 0.2793 0.09676 C 0.2806 0.09838 0.28229 0.09838 0.28372 0.0993 C 0.29753 0.09745 0.3112 0.09629 0.32487 0.09398 C 0.32643 0.09375 0.32786 0.09213 0.3293 0.09143 C 0.33281 0.08958 0.3362 0.08773 0.33958 0.08611 C 0.34453 0.08426 0.34948 0.08287 0.3543 0.08102 C 0.36823 0.07569 0.35026 0.08078 0.37057 0.07569 C 0.37591 0.07662 0.38177 0.07453 0.38672 0.07824 C 0.39115 0.08194 0.39245 0.09398 0.397 0.09676 L 0.40143 0.0993 C 0.40586 0.10509 0.41146 0.11296 0.41615 0.11759 C 0.41745 0.11898 0.41914 0.11921 0.42057 0.12014 C 0.42253 0.12176 0.42448 0.12361 0.42643 0.12546 C 0.44206 0.12453 0.45781 0.1243 0.47344 0.12291 C 0.48294 0.12176 0.47214 0.1125 0.48672 0.12546 C 0.5069 0.14352 0.48776 0.13125 0.49987 0.13842 C 0.50482 0.13773 0.5099 0.13796 0.51458 0.13588 C 0.51641 0.13518 0.51745 0.13194 0.51901 0.13055 C 0.52044 0.1294 0.522 0.12893 0.52344 0.12801 C 0.52786 0.12893 0.53229 0.1294 0.53672 0.13055 C 0.54219 0.13241 0.54049 0.13403 0.54557 0.13842 C 0.54687 0.13981 0.54844 0.14028 0.54987 0.1412 C 0.55599 0.14838 0.5526 0.14629 0.56029 0.14629 L 0.52057 0.35046 " pathEditMode="relative" rAng="0" ptsTypes="AAAAAAAAAAAAAAAAAAAAAAAAAAAAAAAAAAAAAA">
                                      <p:cBhvr>
                                        <p:cTn id="44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8" y="1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0" fill="hold">
                            <p:stCondLst>
                              <p:cond delay="6000"/>
                            </p:stCondLst>
                            <p:childTnLst>
                              <p:par>
                                <p:cTn id="451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22222E-6 L 2.5E-6 0.00023 C 0.00429 0.00069 0.00872 0.00116 0.01315 0.00254 C 0.04219 0.01065 0.01471 0.00532 0.03958 0.01041 C 0.06666 0.01574 0.04192 0.01018 0.07643 0.01551 C 0.08307 0.01666 0.08906 0.01805 0.09557 0.02083 C 0.09948 0.02245 0.10338 0.0243 0.10729 0.02592 L 0.11315 0.0287 L 0.12786 0.05486 C 0.13216 0.06227 0.13177 0.06458 0.13815 0.06528 C 0.14349 0.06597 0.14896 0.06528 0.15429 0.06528 L 0.26028 0.05208 C 0.26367 0.05833 0.26732 0.06412 0.27057 0.0706 C 0.2733 0.07592 0.27435 0.08241 0.27643 0.08889 C 0.27721 0.09143 0.27799 0.09467 0.27929 0.09676 C 0.2806 0.09838 0.28229 0.09838 0.28372 0.0993 C 0.29752 0.09745 0.3112 0.09629 0.32487 0.09398 C 0.32643 0.09375 0.32786 0.09213 0.32929 0.09143 C 0.33281 0.08958 0.3362 0.08773 0.33958 0.08611 C 0.34453 0.08426 0.34948 0.08287 0.35429 0.08102 C 0.36823 0.07569 0.35026 0.08078 0.37057 0.07569 C 0.37591 0.07662 0.38177 0.07453 0.38672 0.07824 C 0.39114 0.08194 0.39245 0.09398 0.397 0.09676 L 0.40143 0.0993 C 0.40586 0.10509 0.41146 0.11296 0.41614 0.11759 C 0.41745 0.11898 0.41914 0.11921 0.42057 0.12014 C 0.42252 0.12176 0.42448 0.12361 0.42643 0.12546 C 0.44205 0.12453 0.45781 0.1243 0.47344 0.12291 C 0.48294 0.12176 0.47213 0.1125 0.48672 0.12546 C 0.5069 0.14352 0.48776 0.13125 0.49987 0.13842 C 0.50482 0.13773 0.50989 0.13796 0.51458 0.13588 C 0.5164 0.13518 0.51745 0.13194 0.51901 0.13055 C 0.52044 0.1294 0.522 0.12893 0.52344 0.12801 C 0.52786 0.12893 0.53229 0.1294 0.53672 0.13055 C 0.54219 0.13241 0.54049 0.13403 0.54557 0.13842 C 0.54687 0.13981 0.54844 0.14028 0.54987 0.1412 C 0.55599 0.14838 0.5526 0.14629 0.56028 0.14629 L 0.52057 0.35046 " pathEditMode="relative" rAng="0" ptsTypes="AAAAAAAAAAAAAAAAAAAAAAAAAAAAAAAAAAAAAA">
                                      <p:cBhvr>
                                        <p:cTn id="45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8" y="1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3" fill="hold">
                            <p:stCondLst>
                              <p:cond delay="8000"/>
                            </p:stCondLst>
                            <p:childTnLst>
                              <p:par>
                                <p:cTn id="454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4.44444E-6 L -1.875E-6 0.00024 C 0.0043 0.0007 0.00873 0.00116 0.01315 0.00255 C 0.04219 0.01065 0.01472 0.00533 0.03959 0.01042 C 0.06667 0.01575 0.04193 0.01019 0.07643 0.01551 C 0.08307 0.01667 0.08906 0.01806 0.09557 0.02084 C 0.09948 0.02246 0.10339 0.02431 0.10729 0.02593 L 0.11315 0.02871 L 0.12787 0.05487 C 0.13216 0.06227 0.13177 0.06459 0.13815 0.06528 C 0.14349 0.06598 0.14896 0.06528 0.1543 0.06528 L 0.26029 0.05209 C 0.26367 0.05834 0.26732 0.06412 0.27057 0.07061 C 0.27331 0.07593 0.27435 0.08241 0.27643 0.08889 C 0.27722 0.09144 0.278 0.09468 0.2793 0.09676 C 0.2806 0.09838 0.28229 0.09838 0.28373 0.09931 C 0.29753 0.09746 0.3112 0.0963 0.32487 0.09399 C 0.32643 0.09375 0.32787 0.09213 0.3293 0.09144 C 0.33281 0.08959 0.3362 0.08774 0.33959 0.08612 C 0.34453 0.08426 0.34948 0.08287 0.3543 0.08102 C 0.36823 0.0757 0.35026 0.08079 0.37057 0.0757 C 0.37591 0.07662 0.38177 0.07454 0.38672 0.07825 C 0.39115 0.08195 0.39245 0.09399 0.39701 0.09676 L 0.40143 0.09931 C 0.40586 0.1051 0.41146 0.11297 0.41615 0.1176 C 0.41745 0.11899 0.41914 0.11922 0.42057 0.12014 C 0.42253 0.12176 0.42448 0.12362 0.42643 0.12547 C 0.44206 0.12454 0.45781 0.12431 0.47344 0.12292 C 0.48294 0.12176 0.47214 0.1125 0.48672 0.12547 C 0.5069 0.14352 0.48776 0.13125 0.49987 0.13843 C 0.50482 0.13774 0.5099 0.13797 0.51459 0.13588 C 0.51641 0.13519 0.51745 0.13195 0.51901 0.13056 C 0.52044 0.1294 0.52201 0.12894 0.52344 0.12801 C 0.52787 0.12894 0.53229 0.1294 0.53672 0.13056 C 0.54219 0.13241 0.5405 0.13403 0.54557 0.13843 C 0.54688 0.13982 0.54844 0.14028 0.54987 0.14121 C 0.55599 0.14838 0.55261 0.1463 0.56029 0.1463 L 0.52057 0.35047 " pathEditMode="relative" rAng="0" ptsTypes="AAAAAAAAAAAAAAAAAAAAAAAAAAAAAAAAAAAAAA">
                                      <p:cBhvr>
                                        <p:cTn id="45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8" y="1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6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1.85185E-6 L 1.04167E-6 0.00023 C 0.0043 0.00069 0.00872 0.00116 0.01315 0.00254 C 0.04219 0.01065 0.01471 0.00532 0.03958 0.01041 C 0.06667 0.01574 0.04193 0.01018 0.07643 0.01551 C 0.08307 0.01666 0.08906 0.01805 0.09557 0.02083 C 0.09948 0.02245 0.10338 0.0243 0.10729 0.02592 L 0.11315 0.0287 L 0.12786 0.05486 C 0.13216 0.06227 0.13177 0.06458 0.13815 0.06528 C 0.14349 0.06597 0.14896 0.06528 0.1543 0.06528 L 0.26029 0.05208 C 0.26367 0.05833 0.26732 0.06412 0.27057 0.0706 C 0.27331 0.07592 0.27435 0.08241 0.27643 0.08889 C 0.27721 0.09143 0.27799 0.09467 0.2793 0.09676 C 0.2806 0.09838 0.28229 0.09838 0.28372 0.0993 C 0.29753 0.09745 0.3112 0.09629 0.32487 0.09398 C 0.32643 0.09375 0.32786 0.09213 0.3293 0.09143 C 0.33281 0.08958 0.3362 0.08773 0.33958 0.08611 C 0.34453 0.08426 0.34948 0.08287 0.3543 0.08102 C 0.36823 0.07569 0.35026 0.08079 0.37057 0.07569 C 0.37591 0.07662 0.38177 0.07454 0.38672 0.07824 C 0.39114 0.08194 0.39245 0.09398 0.397 0.09676 L 0.40143 0.0993 C 0.40586 0.10509 0.41146 0.11296 0.41614 0.11759 C 0.41745 0.11898 0.41914 0.11921 0.42057 0.12014 C 0.42253 0.12176 0.42448 0.12361 0.42643 0.12546 C 0.44206 0.12454 0.45781 0.1243 0.47344 0.12291 C 0.48294 0.12176 0.47213 0.1125 0.48672 0.12546 C 0.5069 0.14352 0.48776 0.13125 0.49987 0.13842 C 0.50482 0.13773 0.50989 0.13796 0.51458 0.13588 C 0.51641 0.13518 0.51745 0.13194 0.51901 0.13055 C 0.52044 0.1294 0.522 0.12893 0.52344 0.12801 C 0.52786 0.12893 0.53229 0.1294 0.53672 0.13055 C 0.54219 0.13241 0.54049 0.13403 0.54557 0.13842 C 0.54687 0.13981 0.54844 0.14028 0.54987 0.1412 C 0.55599 0.14838 0.5526 0.14629 0.56029 0.14629 L 0.52057 0.35046 " pathEditMode="relative" rAng="0" ptsTypes="AAAAAAAAAAAAAAAAAAAAAAAAAAAAAAAAAAAAAA">
                                      <p:cBhvr>
                                        <p:cTn id="45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8" y="17523"/>
                                    </p:animMotion>
                                  </p:childTnLst>
                                </p:cTn>
                              </p:par>
                              <p:par>
                                <p:cTn id="4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2.96296E-6 L -4.375E-6 0.00023 C 0.0043 0.00069 0.00873 0.00115 0.01316 0.00254 C 0.04219 0.01065 0.01472 0.00532 0.03959 0.01041 C 0.06667 0.01574 0.04193 0.01018 0.07644 0.01551 C 0.08308 0.01666 0.08907 0.01805 0.09558 0.02083 C 0.09948 0.02245 0.10339 0.0243 0.1073 0.02592 L 0.11316 0.0287 L 0.12787 0.05486 C 0.13217 0.06227 0.13178 0.06458 0.13816 0.06527 C 0.14349 0.06597 0.14896 0.06527 0.1543 0.06527 L 0.26029 0.05208 C 0.26368 0.05833 0.26732 0.06412 0.27058 0.0706 C 0.27331 0.07592 0.27435 0.0824 0.27644 0.08889 C 0.27722 0.09143 0.278 0.09467 0.2793 0.09676 C 0.2806 0.09838 0.2823 0.09838 0.28373 0.0993 C 0.29753 0.09745 0.3112 0.09629 0.32487 0.09398 C 0.32644 0.09375 0.32787 0.09213 0.3293 0.09143 C 0.33282 0.08958 0.3362 0.08773 0.33959 0.08611 C 0.34454 0.08426 0.34948 0.08287 0.3543 0.08102 C 0.36823 0.07569 0.35026 0.08078 0.37058 0.07569 C 0.37592 0.07662 0.38178 0.07453 0.38672 0.07824 C 0.39115 0.08194 0.39245 0.09398 0.39701 0.09676 L 0.40144 0.0993 C 0.40586 0.10509 0.41146 0.11296 0.41615 0.11759 C 0.41745 0.11898 0.41915 0.11921 0.42058 0.12014 C 0.42253 0.12176 0.42448 0.12361 0.42644 0.12546 C 0.44206 0.12453 0.45782 0.1243 0.47344 0.12291 C 0.48295 0.12176 0.47214 0.1125 0.48672 0.12546 C 0.50691 0.14352 0.48776 0.13125 0.49987 0.13842 C 0.50482 0.13773 0.5099 0.13796 0.51459 0.13588 C 0.51641 0.13518 0.51745 0.13194 0.51901 0.13055 C 0.52045 0.1294 0.52201 0.12893 0.52344 0.12801 C 0.52787 0.12893 0.5323 0.1294 0.53672 0.13055 C 0.54219 0.1324 0.5405 0.13402 0.54558 0.13842 C 0.54688 0.13981 0.54844 0.14027 0.54987 0.1412 C 0.55599 0.14838 0.55261 0.14629 0.56029 0.14629 L 0.52058 0.35046 " pathEditMode="relative" rAng="0" ptsTypes="AAAAAAAAAAAAAAAAAAAAAAAAAAAAAAAAAAAAAA">
                                      <p:cBhvr>
                                        <p:cTn id="46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8" y="1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1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1.85185E-6 L -1.25E-6 0.00023 C 0.0043 0.00069 0.00873 0.00116 0.01315 0.00254 C 0.04219 0.01065 0.01471 0.00532 0.03958 0.01041 C 0.06667 0.01574 0.04193 0.01018 0.07643 0.01551 C 0.08307 0.01666 0.08906 0.01805 0.09557 0.02083 C 0.09948 0.02245 0.10339 0.0243 0.10729 0.02592 L 0.11315 0.0287 L 0.12787 0.05486 C 0.13216 0.06227 0.13177 0.06458 0.13815 0.06528 C 0.14349 0.06597 0.14896 0.06528 0.1543 0.06528 L 0.26029 0.05208 C 0.26367 0.05833 0.26732 0.06412 0.27057 0.0706 C 0.27331 0.07592 0.27435 0.08241 0.27643 0.08889 C 0.27721 0.09143 0.278 0.09467 0.2793 0.09676 C 0.2806 0.09838 0.28229 0.09838 0.28373 0.0993 C 0.29753 0.09745 0.3112 0.09629 0.32487 0.09398 C 0.32643 0.09375 0.32787 0.09213 0.3293 0.09143 C 0.33281 0.08958 0.3362 0.08773 0.33958 0.08611 C 0.34453 0.08426 0.34948 0.08287 0.3543 0.08102 C 0.36823 0.07569 0.35026 0.08079 0.37057 0.07569 C 0.37591 0.07662 0.38177 0.07454 0.38672 0.07824 C 0.39115 0.08194 0.39245 0.09398 0.39701 0.09676 L 0.40143 0.0993 C 0.40586 0.10509 0.41146 0.11296 0.41615 0.11759 C 0.41745 0.11898 0.41914 0.11921 0.42057 0.12014 C 0.42253 0.12176 0.42448 0.12361 0.42643 0.12546 C 0.44206 0.12454 0.45781 0.1243 0.47344 0.12291 C 0.48294 0.12176 0.47214 0.1125 0.48672 0.12546 C 0.5069 0.14352 0.48776 0.13125 0.49987 0.13842 C 0.50482 0.13773 0.5099 0.13796 0.51458 0.13588 C 0.51641 0.13518 0.51745 0.13194 0.51901 0.13055 C 0.52044 0.1294 0.52201 0.12893 0.52344 0.12801 C 0.52787 0.12893 0.53229 0.1294 0.53672 0.13055 C 0.54219 0.13241 0.5405 0.13403 0.54557 0.13842 C 0.54688 0.13981 0.54844 0.14028 0.54987 0.1412 C 0.55599 0.14838 0.55261 0.14629 0.56029 0.14629 L 0.52057 0.35046 " pathEditMode="relative" rAng="0" ptsTypes="AAAAAAAAAAAAAAAAAAAAAAAAAAAAAAAAAAAAAA">
                                      <p:cBhvr>
                                        <p:cTn id="46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8" y="1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>
                            <p:stCondLst>
                              <p:cond delay="14000"/>
                            </p:stCondLst>
                            <p:childTnLst>
                              <p:par>
                                <p:cTn id="46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1.85185E-6 L 4.16667E-7 0.00023 C 0.0043 0.00069 0.00872 0.00116 0.01315 0.00254 C 0.04219 0.01065 0.01471 0.00532 0.03958 0.01041 C 0.06667 0.01574 0.04193 0.01018 0.07643 0.01551 C 0.08307 0.01666 0.08906 0.01805 0.09557 0.02083 C 0.09948 0.02245 0.10339 0.0243 0.10729 0.02592 L 0.11315 0.0287 L 0.12786 0.05486 C 0.13216 0.06227 0.13177 0.06458 0.13815 0.06528 C 0.14349 0.06597 0.14896 0.06528 0.1543 0.06528 L 0.26029 0.05208 C 0.26367 0.05833 0.26732 0.06412 0.27057 0.0706 C 0.27331 0.07592 0.27435 0.08241 0.27643 0.08889 C 0.27721 0.09143 0.27799 0.09467 0.2793 0.09676 C 0.2806 0.09838 0.28229 0.09838 0.28372 0.0993 C 0.29753 0.09745 0.3112 0.09629 0.32487 0.09398 C 0.32643 0.09375 0.32786 0.09213 0.3293 0.09143 C 0.33281 0.08958 0.3362 0.08773 0.33958 0.08611 C 0.34453 0.08426 0.34948 0.08287 0.3543 0.08102 C 0.36823 0.07569 0.35026 0.08079 0.37057 0.07569 C 0.37591 0.07662 0.38177 0.07454 0.38672 0.07824 C 0.39115 0.08194 0.39245 0.09398 0.397 0.09676 L 0.40143 0.0993 C 0.40586 0.10509 0.41146 0.11296 0.41615 0.11759 C 0.41745 0.11898 0.41914 0.11921 0.42057 0.12014 C 0.42253 0.12176 0.42448 0.12361 0.42643 0.12546 C 0.44206 0.12454 0.45781 0.1243 0.47344 0.12291 C 0.48294 0.12176 0.47214 0.1125 0.48672 0.12546 C 0.5069 0.14352 0.48776 0.13125 0.49987 0.13842 C 0.50482 0.13773 0.5099 0.13796 0.51458 0.13588 C 0.51641 0.13518 0.51745 0.13194 0.51901 0.13055 C 0.52044 0.1294 0.522 0.12893 0.52344 0.12801 C 0.52786 0.12893 0.53229 0.1294 0.53672 0.13055 C 0.54219 0.13241 0.54049 0.13403 0.54557 0.13842 C 0.54687 0.13981 0.54844 0.14028 0.54987 0.1412 C 0.55599 0.14838 0.5526 0.14629 0.56029 0.14629 L 0.52057 0.35046 " pathEditMode="relative" rAng="0" ptsTypes="AAAAAAAAAAAAAAAAAAAAAAAAAAAAAAAAAAAAAA">
                                      <p:cBhvr>
                                        <p:cTn id="46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8" y="1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7" fill="hold">
                            <p:stCondLst>
                              <p:cond delay="16000"/>
                            </p:stCondLst>
                            <p:childTnLst>
                              <p:par>
                                <p:cTn id="46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1.85185E-6 L 6.25E-7 0.00023 C 0.0043 0.00069 0.00872 0.00116 0.01315 0.00254 C 0.04219 0.01065 0.01471 0.00532 0.03958 0.01041 C 0.06667 0.01574 0.04193 0.01018 0.07643 0.01551 C 0.08307 0.01666 0.08906 0.01805 0.09557 0.02083 C 0.09948 0.02245 0.10338 0.0243 0.10729 0.02592 L 0.11315 0.0287 L 0.12786 0.05486 C 0.13216 0.06227 0.13177 0.06458 0.13815 0.06528 C 0.14349 0.06597 0.14896 0.06528 0.1543 0.06528 L 0.26029 0.05208 C 0.26367 0.05833 0.26732 0.06412 0.27057 0.0706 C 0.27331 0.07592 0.27435 0.08241 0.27643 0.08889 C 0.27721 0.09143 0.27799 0.09467 0.2793 0.09676 C 0.2806 0.09838 0.28229 0.09838 0.28372 0.0993 C 0.29753 0.09745 0.3112 0.09629 0.32487 0.09398 C 0.32643 0.09375 0.32786 0.09213 0.3293 0.09143 C 0.33281 0.08958 0.3362 0.08773 0.33958 0.08611 C 0.34453 0.08426 0.34948 0.08287 0.3543 0.08102 C 0.36823 0.07569 0.35026 0.08079 0.37057 0.07569 C 0.37591 0.07662 0.38177 0.07454 0.38672 0.07824 C 0.39115 0.08194 0.39245 0.09398 0.397 0.09676 L 0.40143 0.0993 C 0.40586 0.10509 0.41146 0.11296 0.41615 0.11759 C 0.41745 0.11898 0.41914 0.11921 0.42057 0.12014 C 0.42253 0.12176 0.42448 0.12361 0.42643 0.12546 C 0.44206 0.12454 0.45781 0.1243 0.47344 0.12291 C 0.48294 0.12176 0.47213 0.1125 0.48672 0.12546 C 0.5069 0.14352 0.48776 0.13125 0.49987 0.13842 C 0.50482 0.13773 0.5099 0.13796 0.51458 0.13588 C 0.51641 0.13518 0.51745 0.13194 0.51901 0.13055 C 0.52044 0.1294 0.522 0.12893 0.52344 0.12801 C 0.52786 0.12893 0.53229 0.1294 0.53672 0.13055 C 0.54219 0.13241 0.54049 0.13403 0.54557 0.13842 C 0.54687 0.13981 0.54844 0.14028 0.54987 0.1412 C 0.55599 0.14838 0.5526 0.14629 0.56029 0.14629 L 0.52057 0.35046 " pathEditMode="relative" rAng="0" ptsTypes="AAAAAAAAAAAAAAAAAAAAAAAAAAAAAAAAAAAAAA">
                                      <p:cBhvr>
                                        <p:cTn id="46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8" y="1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7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2.96296E-6 L 2.08333E-6 0.00023 C 0.00429 0.00069 0.00872 0.00115 0.01315 0.00254 C 0.04219 0.01065 0.01471 0.00532 0.03958 0.01041 C 0.06666 0.01574 0.04193 0.01018 0.07643 0.01551 C 0.08307 0.01666 0.08906 0.01805 0.09557 0.02083 C 0.09948 0.02245 0.10338 0.0243 0.10729 0.02592 L 0.11315 0.0287 L 0.12786 0.05486 C 0.13216 0.06227 0.13177 0.06458 0.13815 0.06527 C 0.14349 0.06597 0.14896 0.06527 0.15429 0.06527 L 0.26028 0.05208 C 0.26367 0.05833 0.26732 0.06412 0.27057 0.0706 C 0.27331 0.07592 0.27435 0.0824 0.27643 0.08889 C 0.27721 0.09143 0.27799 0.09467 0.27929 0.09676 C 0.2806 0.09838 0.28229 0.09838 0.28372 0.0993 C 0.29752 0.09745 0.3112 0.09629 0.32487 0.09398 C 0.32643 0.09375 0.32786 0.09213 0.32929 0.09143 C 0.33281 0.08958 0.3362 0.08773 0.33958 0.08611 C 0.34453 0.08426 0.34948 0.08287 0.35429 0.08102 C 0.36823 0.07569 0.35026 0.08078 0.37057 0.07569 C 0.37591 0.07662 0.38177 0.07453 0.38672 0.07824 C 0.39114 0.08194 0.39245 0.09398 0.397 0.09676 L 0.40143 0.0993 C 0.40586 0.10509 0.41146 0.11296 0.41614 0.11759 C 0.41745 0.11898 0.41914 0.11921 0.42057 0.12014 C 0.42252 0.12176 0.42448 0.12361 0.42643 0.12546 C 0.44206 0.12453 0.45781 0.1243 0.47344 0.12291 C 0.48294 0.12176 0.47213 0.1125 0.48672 0.12546 C 0.5069 0.14352 0.48776 0.13125 0.49987 0.13842 C 0.50482 0.13773 0.50989 0.13796 0.51458 0.13588 C 0.5164 0.13518 0.51745 0.13194 0.51901 0.13055 C 0.52044 0.1294 0.522 0.12893 0.52344 0.12801 C 0.52786 0.12893 0.53229 0.1294 0.53672 0.13055 C 0.54219 0.1324 0.54049 0.13402 0.54557 0.13842 C 0.54687 0.13981 0.54844 0.14027 0.54987 0.1412 C 0.55599 0.14838 0.5526 0.14629 0.56028 0.14629 L 0.52057 0.35046 " pathEditMode="relative" rAng="0" ptsTypes="AAAAAAAAAAAAAAAAAAAAAAAAAAAAAAAAAAAAAA">
                                      <p:cBhvr>
                                        <p:cTn id="47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8" y="1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3" fill="hold">
                            <p:stCondLst>
                              <p:cond delay="20000"/>
                            </p:stCondLst>
                            <p:childTnLst>
                              <p:par>
                                <p:cTn id="47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7.40741E-7 L 4.375E-6 0.00023 C 0.00429 0.0007 0.00872 0.00116 0.01315 0.00255 C 0.04218 0.01065 0.01471 0.00532 0.03958 0.01042 C 0.06666 0.01574 0.04192 0.01019 0.07643 0.01551 C 0.08307 0.01667 0.08906 0.01806 0.09557 0.02083 C 0.09947 0.02245 0.10338 0.02431 0.10729 0.02593 L 0.11315 0.0287 L 0.12786 0.05486 C 0.13216 0.06227 0.13177 0.06458 0.13815 0.06528 C 0.14349 0.06597 0.14895 0.06528 0.15429 0.06528 L 0.26028 0.05208 C 0.26367 0.05833 0.26731 0.06412 0.27057 0.0706 C 0.2733 0.07593 0.27434 0.08241 0.27643 0.08889 C 0.27721 0.09144 0.27799 0.09468 0.27929 0.09676 C 0.28059 0.09838 0.28229 0.09838 0.28372 0.09931 C 0.29752 0.09745 0.31119 0.0963 0.32487 0.09398 C 0.32643 0.09375 0.32786 0.09213 0.32929 0.09144 C 0.33281 0.08958 0.33619 0.08773 0.33958 0.08611 C 0.34453 0.08426 0.34947 0.08287 0.35429 0.08102 C 0.36822 0.0757 0.35026 0.08079 0.37057 0.0757 C 0.37591 0.07662 0.38177 0.07454 0.38671 0.07824 C 0.39114 0.08195 0.39244 0.09398 0.397 0.09676 L 0.40143 0.09931 C 0.40586 0.10509 0.41145 0.11296 0.41614 0.11759 C 0.41744 0.11898 0.41914 0.11921 0.42057 0.12014 C 0.42252 0.12176 0.42447 0.12361 0.42643 0.12546 C 0.44205 0.12454 0.45781 0.12431 0.47343 0.12292 C 0.48294 0.12176 0.47213 0.1125 0.48671 0.12546 C 0.5069 0.14352 0.48776 0.13125 0.49987 0.13843 C 0.50481 0.13773 0.50989 0.13796 0.51458 0.13588 C 0.5164 0.13519 0.51744 0.13195 0.51901 0.13056 C 0.52044 0.1294 0.522 0.12894 0.52343 0.12801 C 0.52786 0.12894 0.53229 0.1294 0.53671 0.13056 C 0.54218 0.13241 0.54049 0.13403 0.54557 0.13843 C 0.54687 0.13982 0.54843 0.14028 0.54987 0.1412 C 0.55599 0.14838 0.5526 0.1463 0.56028 0.1463 L 0.52057 0.35046 " pathEditMode="relative" rAng="0" ptsTypes="AAAAAAAAAAAAAAAAAAAAAAAAAAAAAAAAAAAAAA">
                                      <p:cBhvr>
                                        <p:cTn id="47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8" y="1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6" fill="hold">
                            <p:stCondLst>
                              <p:cond delay="22000"/>
                            </p:stCondLst>
                            <p:childTnLst>
                              <p:par>
                                <p:cTn id="47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4.81481E-6 L 1.04167E-6 0.00023 C 0.0043 0.00069 0.00872 0.00115 0.01315 0.00254 C 0.04219 0.01064 0.01471 0.00532 0.03958 0.01041 C 0.06667 0.01574 0.04193 0.01018 0.07643 0.0155 C 0.08307 0.01666 0.08906 0.01805 0.09557 0.02083 C 0.09948 0.02245 0.10338 0.0243 0.10729 0.02592 L 0.11315 0.0287 L 0.12786 0.05486 C 0.13216 0.06226 0.13177 0.06458 0.13815 0.06527 C 0.14349 0.06597 0.14896 0.06527 0.1543 0.06527 L 0.26029 0.05208 C 0.26367 0.05833 0.26732 0.06412 0.27057 0.0706 C 0.27331 0.07592 0.27435 0.0824 0.27643 0.08888 C 0.27721 0.09143 0.27799 0.09467 0.2793 0.09675 C 0.2806 0.09837 0.28229 0.09837 0.28372 0.0993 C 0.29753 0.09745 0.3112 0.09629 0.32487 0.09398 C 0.32643 0.09375 0.32786 0.09212 0.3293 0.09143 C 0.33281 0.08958 0.3362 0.08773 0.33958 0.08611 C 0.34453 0.08425 0.34948 0.08287 0.3543 0.08101 C 0.36823 0.07569 0.35026 0.08078 0.37057 0.07569 C 0.37591 0.07662 0.38177 0.07453 0.38672 0.07824 C 0.39114 0.08194 0.39245 0.09398 0.397 0.09675 L 0.40143 0.0993 C 0.40586 0.10509 0.41146 0.11296 0.41614 0.11759 C 0.41745 0.11898 0.41914 0.11921 0.42057 0.12013 C 0.42253 0.12175 0.42448 0.12361 0.42643 0.12546 C 0.44206 0.12453 0.45781 0.1243 0.47344 0.12291 C 0.48294 0.12175 0.47213 0.1125 0.48672 0.12546 C 0.5069 0.14351 0.48776 0.13125 0.49987 0.13842 C 0.50482 0.13773 0.50989 0.13796 0.51458 0.13587 C 0.51641 0.13518 0.51745 0.13194 0.51901 0.13055 C 0.52044 0.12939 0.522 0.12893 0.52344 0.128 C 0.52786 0.12893 0.53229 0.12939 0.53672 0.13055 C 0.54219 0.1324 0.54049 0.13402 0.54557 0.13842 C 0.54687 0.13981 0.54844 0.14027 0.54987 0.1412 C 0.55599 0.14837 0.5526 0.14629 0.56029 0.14629 L 0.52057 0.35046 " pathEditMode="relative" rAng="0" ptsTypes="AAAAAAAAAAAAAAAAAAAAAAAAAAAAAAAAAAAAAA">
                                      <p:cBhvr>
                                        <p:cTn id="47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8" y="1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9" fill="hold">
                            <p:stCondLst>
                              <p:cond delay="24000"/>
                            </p:stCondLst>
                            <p:childTnLst>
                              <p:par>
                                <p:cTn id="48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4.81481E-6 L -3.54167E-6 0.00023 C 0.0043 0.00069 0.00873 0.00115 0.01315 0.00254 C 0.04219 0.01064 0.01472 0.00532 0.03959 0.01041 C 0.06667 0.01574 0.04193 0.01018 0.07644 0.0155 C 0.08308 0.01666 0.08907 0.01805 0.09558 0.02083 C 0.09948 0.02245 0.10339 0.0243 0.1073 0.02592 L 0.11315 0.0287 L 0.12787 0.05486 C 0.13217 0.06226 0.13177 0.06458 0.13815 0.06527 C 0.14349 0.06597 0.14896 0.06527 0.1543 0.06527 L 0.26029 0.05208 C 0.26368 0.05833 0.26732 0.06412 0.27058 0.0706 C 0.27331 0.07592 0.27435 0.0824 0.27644 0.08888 C 0.27722 0.09143 0.278 0.09467 0.2793 0.09675 C 0.2806 0.09837 0.2823 0.09837 0.28373 0.0993 C 0.29753 0.09745 0.3112 0.09629 0.32487 0.09398 C 0.32644 0.09375 0.32787 0.09212 0.3293 0.09143 C 0.33282 0.08958 0.3362 0.08773 0.33959 0.08611 C 0.34453 0.08425 0.34948 0.08287 0.3543 0.08101 C 0.36823 0.07569 0.35026 0.08078 0.37058 0.07569 C 0.37592 0.07662 0.38177 0.07453 0.38672 0.07824 C 0.39115 0.08194 0.39245 0.09398 0.39701 0.09675 L 0.40144 0.0993 C 0.40573 0.10509 0.41146 0.11296 0.41615 0.11759 C 0.41745 0.11898 0.41914 0.11921 0.42058 0.12013 C 0.42253 0.12175 0.42448 0.12361 0.42644 0.12546 C 0.44206 0.12453 0.45782 0.1243 0.47344 0.12291 C 0.48295 0.12175 0.47214 0.1125 0.48672 0.12546 C 0.5069 0.14351 0.48776 0.13125 0.49987 0.13842 C 0.50482 0.13773 0.5099 0.13796 0.51459 0.13587 C 0.51641 0.13518 0.51745 0.13194 0.51901 0.13055 C 0.52045 0.12939 0.52201 0.12893 0.52344 0.128 C 0.52787 0.12893 0.5323 0.12939 0.53672 0.13055 C 0.54219 0.1324 0.5405 0.13402 0.54558 0.13842 C 0.54688 0.13981 0.54844 0.14027 0.54987 0.1412 C 0.55599 0.14837 0.55261 0.14629 0.56029 0.14629 L 0.52058 0.35046 " pathEditMode="relative" rAng="0" ptsTypes="AAAAAAAAAAAAAAAAAAAAAAAAAAAAAAAAAAAAAA">
                                      <p:cBhvr>
                                        <p:cTn id="48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8" y="1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48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40741E-7 L 2.5E-6 0.00023 C 0.00429 0.00069 0.00872 0.00116 0.01315 0.00255 C 0.04219 0.01065 0.01471 0.00532 0.03958 0.01042 C 0.06666 0.01574 0.04192 0.01018 0.07643 0.01551 C 0.08307 0.01667 0.08906 0.01805 0.09557 0.02083 C 0.09948 0.02245 0.10338 0.0243 0.10729 0.02593 L 0.11315 0.0287 L 0.12786 0.05486 C 0.13216 0.06227 0.13177 0.06458 0.13815 0.06528 C 0.14349 0.06597 0.14896 0.06528 0.15429 0.06528 L 0.26028 0.05208 C 0.26367 0.05833 0.26732 0.06412 0.27057 0.0706 C 0.2733 0.07593 0.27435 0.08241 0.27643 0.08889 C 0.27721 0.09143 0.27799 0.09468 0.27929 0.09676 C 0.2806 0.09838 0.28229 0.09838 0.28372 0.0993 C 0.29752 0.09745 0.3112 0.0963 0.32487 0.09398 C 0.32643 0.09375 0.32786 0.09213 0.32929 0.09143 C 0.33281 0.08958 0.3362 0.08773 0.33958 0.08611 C 0.34453 0.08426 0.34948 0.08287 0.35429 0.08102 C 0.36823 0.07569 0.35026 0.08079 0.37057 0.07569 C 0.37591 0.07662 0.38177 0.07454 0.38672 0.07824 C 0.39114 0.08194 0.39245 0.09398 0.397 0.09676 L 0.40143 0.0993 C 0.40586 0.10509 0.41146 0.11296 0.41614 0.11759 C 0.41745 0.11898 0.41914 0.11921 0.42057 0.12014 C 0.42252 0.12176 0.42448 0.12361 0.42643 0.12546 C 0.44205 0.12454 0.45781 0.1243 0.47344 0.12292 C 0.48294 0.12176 0.47213 0.1125 0.48672 0.12546 C 0.5069 0.14352 0.48776 0.13125 0.49987 0.13843 C 0.50482 0.13773 0.50989 0.13796 0.51458 0.13588 C 0.5164 0.13518 0.51745 0.13194 0.51901 0.13055 C 0.52044 0.1294 0.522 0.12893 0.52344 0.12801 C 0.52786 0.12893 0.53229 0.1294 0.53672 0.13055 C 0.54219 0.13241 0.54049 0.13403 0.54557 0.13843 C 0.54687 0.13981 0.54844 0.14028 0.54987 0.1412 C 0.55599 0.14838 0.5526 0.1463 0.56028 0.1463 L 0.52057 0.35046 " pathEditMode="relative" rAng="0" ptsTypes="AAAAAAAAAAAAAAAAAAAAAAAAAAAAAAAAAAAAAA">
                                      <p:cBhvr>
                                        <p:cTn id="48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8" y="1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5" fill="hold">
                      <p:stCondLst>
                        <p:cond delay="indefinite"/>
                      </p:stCondLst>
                      <p:childTnLst>
                        <p:par>
                          <p:cTn id="486" fill="hold">
                            <p:stCondLst>
                              <p:cond delay="0"/>
                            </p:stCondLst>
                            <p:childTnLst>
                              <p:par>
                                <p:cTn id="48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7.40741E-7 L -3.75E-6 0.00023 C 0.0043 0.0007 0.00873 0.00116 0.01315 0.00255 C 0.04219 0.01065 0.01472 0.00532 0.03959 0.01042 C 0.06667 0.01574 0.04193 0.01019 0.07644 0.01551 C 0.08308 0.01667 0.08907 0.01806 0.09558 0.02083 C 0.09948 0.02245 0.10339 0.02431 0.1073 0.02593 L 0.11315 0.0287 L 0.12787 0.05486 C 0.13217 0.06227 0.13177 0.06458 0.13815 0.06528 C 0.14349 0.06597 0.14896 0.06528 0.1543 0.06528 L 0.26029 0.05208 C 0.26368 0.05833 0.26732 0.06412 0.27058 0.0706 C 0.27331 0.07593 0.27435 0.08241 0.27644 0.08889 C 0.27722 0.09144 0.278 0.09468 0.2793 0.09676 C 0.2806 0.09838 0.2823 0.09838 0.28373 0.09931 C 0.29753 0.09745 0.3112 0.0963 0.32487 0.09398 C 0.32644 0.09375 0.32787 0.09213 0.3293 0.09144 C 0.33282 0.08958 0.3362 0.08773 0.33959 0.08611 C 0.34454 0.08426 0.34948 0.08287 0.3543 0.08102 C 0.36823 0.0757 0.35026 0.08079 0.37058 0.0757 C 0.37592 0.07662 0.38177 0.07454 0.38672 0.07824 C 0.39115 0.08195 0.39245 0.09398 0.39701 0.09676 L 0.40144 0.09931 C 0.40586 0.10509 0.41146 0.11296 0.41615 0.11759 C 0.41745 0.11898 0.41914 0.11921 0.42058 0.12014 C 0.42253 0.12176 0.42448 0.12361 0.42644 0.12546 C 0.44206 0.12454 0.45782 0.12431 0.47344 0.12292 C 0.48295 0.12176 0.47214 0.1125 0.48672 0.12546 C 0.5069 0.14352 0.48776 0.13125 0.49987 0.13843 C 0.50482 0.13773 0.5099 0.13796 0.51459 0.13588 C 0.51641 0.13519 0.51745 0.13195 0.51901 0.13056 C 0.52045 0.1294 0.52201 0.12894 0.52344 0.12801 C 0.52787 0.12894 0.5323 0.1294 0.53672 0.13056 C 0.54219 0.13241 0.5405 0.13403 0.54558 0.13843 C 0.54688 0.13982 0.54844 0.14028 0.54987 0.1412 C 0.55599 0.14838 0.55261 0.1463 0.56029 0.1463 L 0.52058 0.35046 " pathEditMode="relative" rAng="0" ptsTypes="AAAAAAAAAAAAAAAAAAAAAAAAAAAAAAAAAAAAAA">
                                      <p:cBhvr>
                                        <p:cTn id="48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8" y="1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1.85185E-6 L -1.45833E-6 0.00023 C 0.0043 0.0007 0.00873 0.00116 0.01315 0.00255 C 0.04219 0.01065 0.01472 0.00533 0.03958 0.01042 C 0.06667 0.01574 0.04193 0.01019 0.07643 0.01551 C 0.08307 0.01667 0.08906 0.01806 0.09557 0.02084 C 0.09948 0.02246 0.10339 0.02431 0.10729 0.02593 L 0.11315 0.02871 L 0.12787 0.05486 C 0.13216 0.06227 0.13177 0.06459 0.13815 0.06528 C 0.14349 0.06597 0.14896 0.06528 0.1543 0.06528 L 0.26029 0.05209 C 0.26367 0.05834 0.26732 0.06412 0.27057 0.0706 C 0.27331 0.07593 0.27435 0.08241 0.27643 0.08889 C 0.27722 0.09144 0.278 0.09468 0.2793 0.09676 C 0.2806 0.09838 0.28229 0.09838 0.28373 0.09931 C 0.29753 0.09746 0.3112 0.0963 0.32487 0.09398 C 0.32643 0.09375 0.32787 0.09213 0.3293 0.09144 C 0.33281 0.08959 0.3362 0.08773 0.33958 0.08611 C 0.34453 0.08426 0.34948 0.08287 0.3543 0.08102 C 0.36823 0.0757 0.35026 0.08079 0.37057 0.0757 C 0.37591 0.07662 0.38177 0.07454 0.38672 0.07824 C 0.39115 0.08195 0.39245 0.09398 0.39701 0.09676 L 0.40143 0.09931 C 0.40586 0.10509 0.41146 0.11296 0.41615 0.11759 C 0.41745 0.11898 0.41914 0.11921 0.42057 0.12014 C 0.42253 0.12176 0.42448 0.12361 0.42643 0.12546 C 0.44206 0.12454 0.45781 0.12431 0.47344 0.12292 C 0.48294 0.12176 0.47214 0.1125 0.48672 0.12546 C 0.5069 0.14352 0.48776 0.13125 0.49987 0.13843 C 0.50482 0.13773 0.5099 0.13796 0.51458 0.13588 C 0.51641 0.13519 0.51745 0.13195 0.51901 0.13056 C 0.52044 0.1294 0.52201 0.12894 0.52344 0.12801 C 0.52787 0.12894 0.53229 0.1294 0.53672 0.13056 C 0.54219 0.13241 0.5405 0.13403 0.54557 0.13843 C 0.54688 0.13982 0.54844 0.14028 0.54987 0.14121 C 0.55599 0.14838 0.55261 0.1463 0.56029 0.1463 L 0.52057 0.35046 " pathEditMode="relative" rAng="0" ptsTypes="AAAAAAAAAAAAAAAAAAAAAAAAAAAAAAAAAAAAAA">
                                      <p:cBhvr>
                                        <p:cTn id="49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8" y="17523"/>
                                    </p:animMotion>
                                  </p:childTnLst>
                                </p:cTn>
                              </p:par>
                              <p:par>
                                <p:cTn id="49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2222E-6 L 1.66667E-6 0.00023 C 0.0043 0.00069 0.00872 0.00116 0.01315 0.00254 C 0.04219 0.01065 0.01471 0.00532 0.03958 0.01041 C 0.06667 0.01574 0.04193 0.01018 0.07643 0.01551 C 0.08307 0.01666 0.08906 0.01805 0.09557 0.02083 C 0.09948 0.02245 0.10338 0.0243 0.10729 0.02592 L 0.11315 0.0287 L 0.12786 0.05486 C 0.13216 0.06227 0.13177 0.06458 0.13815 0.06528 C 0.14349 0.06597 0.14896 0.06528 0.1543 0.06528 L 0.26028 0.05208 C 0.26367 0.05833 0.26732 0.06412 0.27057 0.0706 C 0.27331 0.07592 0.27435 0.08241 0.27643 0.08889 C 0.27721 0.09143 0.27799 0.09467 0.2793 0.09676 C 0.2806 0.09838 0.28229 0.09838 0.28372 0.0993 C 0.29752 0.09745 0.3112 0.09629 0.32487 0.09398 C 0.32643 0.09375 0.32786 0.09213 0.3293 0.09143 C 0.33281 0.08958 0.3362 0.08773 0.33958 0.08611 C 0.34453 0.08426 0.34948 0.08287 0.3543 0.08102 C 0.36823 0.07569 0.35026 0.08078 0.37057 0.07569 C 0.37591 0.07662 0.38177 0.07453 0.38672 0.07824 C 0.39114 0.08194 0.39245 0.09398 0.397 0.09676 L 0.40143 0.0993 C 0.40586 0.10509 0.41146 0.11296 0.41614 0.11759 C 0.41745 0.11898 0.41914 0.11921 0.42057 0.12014 C 0.42252 0.12176 0.42448 0.12361 0.42643 0.12546 C 0.44206 0.12453 0.45781 0.1243 0.47344 0.12291 C 0.48294 0.12176 0.47213 0.1125 0.48672 0.12546 C 0.5069 0.14352 0.48776 0.13125 0.49987 0.13842 C 0.50482 0.13773 0.50989 0.13796 0.51458 0.13588 C 0.5164 0.13518 0.51745 0.13194 0.51901 0.13055 C 0.52044 0.1294 0.522 0.12893 0.52344 0.12801 C 0.52786 0.12893 0.53229 0.1294 0.53672 0.13055 C 0.54219 0.13241 0.54049 0.13403 0.54557 0.13842 C 0.54687 0.13981 0.54844 0.14028 0.54987 0.1412 C 0.55599 0.14838 0.5526 0.14629 0.56028 0.14629 L 0.52057 0.35046 " pathEditMode="relative" rAng="0" ptsTypes="AAAAAAAAAAAAAAAAAAAAAAAAAAAAAAAAAAAAAA">
                                      <p:cBhvr>
                                        <p:cTn id="49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8" y="1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49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 animBg="1"/>
      <p:bldP spid="2" grpId="1" animBg="1"/>
      <p:bldP spid="2" grpId="2" animBg="1"/>
      <p:bldP spid="3" grpId="0" animBg="1"/>
      <p:bldP spid="3" grpId="1" animBg="1"/>
      <p:bldP spid="3" grpId="2" animBg="1"/>
      <p:bldP spid="4" grpId="0" animBg="1"/>
      <p:bldP spid="4" grpId="1" animBg="1"/>
      <p:bldP spid="4" grpId="2" animBg="1"/>
      <p:bldP spid="7" grpId="0" animBg="1"/>
      <p:bldP spid="7" grpId="1" animBg="1"/>
      <p:bldP spid="7" grpId="2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14</Words>
  <Application>Microsoft Office PowerPoint</Application>
  <PresentationFormat>Widescreen</PresentationFormat>
  <Paragraphs>3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به نام خدا سلام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 سلام</dc:title>
  <dc:creator>TANIN</dc:creator>
  <cp:lastModifiedBy>TANIN</cp:lastModifiedBy>
  <cp:revision>6</cp:revision>
  <dcterms:created xsi:type="dcterms:W3CDTF">2022-05-14T15:32:30Z</dcterms:created>
  <dcterms:modified xsi:type="dcterms:W3CDTF">2022-05-22T03:34:18Z</dcterms:modified>
</cp:coreProperties>
</file>