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03AC-64C9-4291-AB30-98B5A6779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E6A6B-64D7-41B1-97E3-8418ED851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3D960-69E6-404C-8D4B-616A9511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7BC0B-75FA-4E4D-BA85-783F8897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8222C-059C-4E93-8451-FE872B65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129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9772-F28B-422C-A074-414312DA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5ED8C-749D-4AB1-BA10-8CB941BD5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FF8B9-4AC2-4593-9844-A6864B3F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DBAE6-73CC-4774-BAEE-F9A36361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517F4-A21C-4BF4-A968-B2F07080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53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C03C2-21BF-42BF-98E3-E0FDF797C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DB3AA-851B-41C2-9982-98B2CE63F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2389F-90D2-41C4-BF43-F3D797CC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F2E19-11D8-4557-9344-70302851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D2C7D-58D2-4FB6-8642-906A1A80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657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C8AF-A075-4B81-B8D9-2B4E64B2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A1ACD-CA59-45C7-B970-9D99EFAC7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18B30-71F0-4F53-9931-8A2A39C9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9CCB1-5888-4152-AE28-CD5BF15B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BE3EE-ABCE-47DD-864E-811F0CDE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450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36A8-C637-41C3-8657-A4A7C43F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A735E-B2AE-4A9D-832B-E8E023BD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F3082-A1AF-4E13-B534-4D50D2C7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6DEA0-8389-4D7F-B9F0-F6304778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035E-2332-486E-B01F-1FCA0D24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40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A944-F850-4627-8E2C-DB996607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0574-553F-47ED-B7B9-359C0EF22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07103-B94B-47C0-BE06-B9FA97BC1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E1A79-810D-4D95-93BA-FB226697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581C3-CBED-4CEF-BA05-6649F5A77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C280B-25E6-4859-99E8-FB01EE21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403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5D06-754C-4B55-9724-1841EE25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DD514-79CB-44B3-B17F-B53A525B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C9B91-9236-4115-9C70-F0F3EA19A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D95A2-6C74-4BC5-A82C-28B0CEAEA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39A39-2D01-4352-95E9-1803AA0CE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28D99A-4504-4FC5-9FA8-8F13DE80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E868E-17F5-499C-8B3C-7E06AF47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40B2C-7BD7-4B11-A893-75DB2D9E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861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C6B2-004B-4132-A11F-7ABBE8E4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28EA8-38E7-4921-B1EF-0A78954F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C54A1-630E-4ADA-8691-D41E56E8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FF228-5EDB-4AD9-AF83-8A6BF16A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091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215D5-6873-4DFE-A908-C2832FDB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A9EA5-7D37-4DA5-84FD-9DFB3A2D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4FC19-4F29-4E0B-9577-8431DCA6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134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C0CC-D1FA-476C-A989-60ACA81D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B2EA0-3509-4D29-A678-522B2F2F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17409-6384-4FDC-BD01-FCC77E478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40B23-57A7-4E7B-8FD0-40BD837A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B20C6-DFE2-44E2-B1BA-C3B8187F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2A36F-E8A3-465C-9048-3A990E8A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546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E08C-6A34-4ADE-A39F-2F246496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F8C32-A2C6-4889-9E13-F3D71F802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B7368-D43B-41E9-B305-5A4254E67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B3213-CBCE-4171-98A7-62FFE278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A797C-3FFE-4714-9BB1-3E6080C1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B14C8-4CE3-480F-8094-67C0C6B8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089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05491-6C2E-4D24-B940-D44F2AEB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2582A-DA8C-421C-8FD5-4685DAB98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D38C8-6936-4753-8E4A-A8AD58580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FD86-D911-4987-8645-F1291764DF31}" type="datetimeFigureOut">
              <a:rPr lang="fa-IR" smtClean="0"/>
              <a:t>20/10/1443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13B27-5CB1-4643-AE46-6093D40AD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D613F-56E6-4020-A59B-D185D8B30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CF0B-C061-4C61-939C-7FABF25BF32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572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7BE8-FA8E-4C0B-A255-0B6461215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1078172"/>
            <a:ext cx="9144000" cy="1004627"/>
          </a:xfrm>
        </p:spPr>
        <p:txBody>
          <a:bodyPr/>
          <a:lstStyle/>
          <a:p>
            <a: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  <a:t>بسم الله الرحمن ارحیم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721E0-CE89-483B-A30A-74DFC7216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58887" y="5735637"/>
            <a:ext cx="9144000" cy="1655762"/>
          </a:xfrm>
        </p:spPr>
        <p:txBody>
          <a:bodyPr>
            <a:normAutofit/>
          </a:bodyPr>
          <a:lstStyle/>
          <a:p>
            <a:r>
              <a:rPr lang="fa-IR" sz="6000" dirty="0">
                <a:latin typeface="IranNastaliq" panose="02020505000000020003" pitchFamily="18" charset="0"/>
                <a:cs typeface="IranNastaliq" panose="02020505000000020003" pitchFamily="18" charset="0"/>
              </a:rPr>
              <a:t>کاری از فاطمه ثمین کاهه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BF6BC-AEDE-41C1-9CF3-F8ED6E492415}"/>
              </a:ext>
            </a:extLst>
          </p:cNvPr>
          <p:cNvSpPr txBox="1"/>
          <p:nvPr/>
        </p:nvSpPr>
        <p:spPr>
          <a:xfrm>
            <a:off x="4026090" y="3429000"/>
            <a:ext cx="573205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0" dirty="0">
                <a:latin typeface="IranNastaliq" panose="02020505000000020003" pitchFamily="18" charset="0"/>
                <a:cs typeface="IranNastaliq" panose="02020505000000020003" pitchFamily="18" charset="0"/>
              </a:rPr>
              <a:t>آسمان روز و شب</a:t>
            </a:r>
          </a:p>
        </p:txBody>
      </p:sp>
    </p:spTree>
    <p:extLst>
      <p:ext uri="{BB962C8B-B14F-4D97-AF65-F5344CB8AC3E}">
        <p14:creationId xmlns:p14="http://schemas.microsoft.com/office/powerpoint/2010/main" val="2994112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B0F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275702-1129-4960-A8FA-C22D770C0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7" b="92308" l="9231" r="96154">
                        <a14:foregroundMark x1="50000" y1="9231" x2="50000" y2="9231"/>
                        <a14:foregroundMark x1="50000" y1="4615" x2="50000" y2="4615"/>
                        <a14:foregroundMark x1="89231" y1="45385" x2="96154" y2="48462"/>
                        <a14:foregroundMark x1="54615" y1="90000" x2="53077" y2="92308"/>
                        <a14:foregroundMark x1="9231" y1="50000" x2="9231" y2="5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02" y="1383402"/>
            <a:ext cx="4091196" cy="4091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40C8D-388B-43EB-937F-0790AC0AB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22" b="94928" l="5000" r="95000">
                        <a14:foregroundMark x1="62500" y1="6522" x2="48333" y2="10145"/>
                        <a14:foregroundMark x1="15000" y1="23913" x2="7500" y2="39130"/>
                        <a14:foregroundMark x1="7500" y1="39130" x2="5833" y2="57971"/>
                        <a14:foregroundMark x1="41667" y1="84058" x2="57500" y2="90580"/>
                        <a14:foregroundMark x1="57500" y1="90580" x2="74167" y2="84783"/>
                        <a14:foregroundMark x1="74167" y1="84783" x2="86667" y2="84783"/>
                        <a14:foregroundMark x1="91667" y1="81884" x2="95000" y2="81884"/>
                        <a14:foregroundMark x1="41667" y1="92029" x2="55000" y2="94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6540"/>
            <a:ext cx="2809965" cy="3231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593637-5907-4FD3-8659-E382E7C0EB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81" b="98413" l="3788" r="98485">
                        <a14:foregroundMark x1="53706" y1="12489" x2="60606" y2="25397"/>
                        <a14:foregroundMark x1="50000" y1="5556" x2="51579" y2="8510"/>
                        <a14:foregroundMark x1="94697" y1="40476" x2="99242" y2="39683"/>
                        <a14:foregroundMark x1="72727" y1="88889" x2="78788" y2="96032"/>
                        <a14:foregroundMark x1="78030" y1="98413" x2="81061" y2="99206"/>
                        <a14:foregroundMark x1="4545" y1="40476" x2="11364" y2="40476"/>
                        <a14:foregroundMark x1="52273" y1="2381" x2="54961" y2="2944"/>
                        <a14:backgroundMark x1="58333" y1="3968" x2="57576" y2="3175"/>
                        <a14:backgroundMark x1="55303" y1="2381" x2="59848" y2="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6" y="1651027"/>
            <a:ext cx="2069585" cy="197551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532936-C717-41A5-9208-67B150CD5C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7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2 -0.0162 L -0.03242 -0.0162 C -0.01158 -0.00231 -0.03164 -0.01504 -0.01901 -0.00833 C -0.01679 -0.00717 -0.01458 -0.00555 -0.01237 -0.0044 C -0.01119 -0.0037 -0.01015 -0.00278 -0.00898 -0.00231 L -0.00455 -0.00023 L 0.12201 -0.00231 C 0.12435 -0.00254 0.12644 -0.00555 0.12878 -0.00625 C 0.14844 -0.01342 0.11276 -0.00023 0.14441 -0.01435 C 0.14584 -0.01504 0.1474 -0.01551 0.14883 -0.0162 C 0.15222 -0.01805 0.1556 -0.02014 0.15899 -0.02222 C 0.1612 -0.02361 0.16342 -0.025 0.16563 -0.02616 C 0.17084 -0.02893 0.17618 -0.03102 0.18138 -0.03426 C 0.18243 -0.03495 0.1836 -0.03541 0.18464 -0.03611 C 0.19441 -0.04352 0.18464 -0.0375 0.19258 -0.04213 C 0.2017 -0.0544 0.19167 -0.04259 0.20599 -0.05208 C 0.23334 -0.07037 0.1987 -0.05185 0.22279 -0.06412 C 0.22865 -0.07454 0.22318 -0.06643 0.23178 -0.07407 C 0.23373 -0.07569 0.23542 -0.07824 0.23737 -0.07986 C 0.23907 -0.08148 0.24102 -0.08241 0.24297 -0.08403 C 0.25079 -0.09028 0.24388 -0.08588 0.253 -0.0919 C 0.25521 -0.09329 0.25756 -0.09421 0.25977 -0.09583 C 0.2612 -0.09699 0.26263 -0.09861 0.2642 -0.09977 C 0.26524 -0.10069 0.26641 -0.10092 0.26758 -0.10185 C 0.2698 -0.1037 0.27201 -0.10602 0.27422 -0.10787 C 0.27605 -0.10926 0.278 -0.11041 0.27982 -0.1118 C 0.28138 -0.11296 0.28282 -0.11481 0.28438 -0.11574 C 0.2862 -0.1169 0.28803 -0.11713 0.28998 -0.11782 C 0.29141 -0.11967 0.29271 -0.12245 0.29441 -0.12361 C 0.29688 -0.12569 0.29961 -0.12639 0.30222 -0.12778 C 0.30521 -0.12916 0.30821 -0.13055 0.3112 -0.13171 C 0.31511 -0.1331 0.31758 -0.13379 0.32123 -0.13565 C 0.3224 -0.13634 0.32357 -0.1368 0.32461 -0.13773 C 0.32618 -0.13889 0.32748 -0.14074 0.32917 -0.14166 C 0.33086 -0.14259 0.33282 -0.14282 0.33477 -0.14352 C 0.33581 -0.14421 0.33698 -0.14514 0.33803 -0.1456 C 0.33959 -0.14629 0.34102 -0.14676 0.34258 -0.14768 C 0.3448 -0.14884 0.34701 -0.15069 0.34922 -0.15162 L 0.35482 -0.15347 C 0.36316 -0.16342 0.36003 -0.15764 0.36498 -0.16944 C 0.36693 -0.18032 0.36485 -0.1706 0.36836 -0.18148 C 0.36915 -0.18403 0.36967 -0.1868 0.37058 -0.18935 C 0.37188 -0.19352 0.37422 -0.19676 0.375 -0.20139 C 0.37657 -0.20949 0.37553 -0.20555 0.37839 -0.21319 C 0.37982 -0.22129 0.37995 -0.2206 0.3806 -0.23125 C 0.38073 -0.2331 0.3806 -0.23518 0.3806 -0.23704 L 0.3806 -0.23704 " pathEditMode="relative" ptsTypes="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00092 L 0.01394 -0.00092 L 0.07435 -0.00278 C 0.08256 -0.00324 0.08191 -0.00578 0.08998 -0.00879 C 0.10469 -0.01435 0.10026 -0.01041 0.11237 -0.01666 C 0.1181 -0.01967 0.12435 -0.0243 0.13034 -0.02662 C 0.13295 -0.02754 0.13555 -0.02801 0.13816 -0.0287 C 0.15157 -0.03889 0.14024 -0.03125 0.15495 -0.03866 C 0.15717 -0.03981 0.15938 -0.04143 0.16159 -0.04259 C 0.16941 -0.04653 0.17006 -0.04629 0.17735 -0.04861 C 0.17917 -0.05046 0.18099 -0.05301 0.18295 -0.05463 C 0.18438 -0.05555 0.18594 -0.05602 0.18737 -0.05648 C 0.19115 -0.05787 0.19493 -0.05879 0.19857 -0.06041 C 0.21498 -0.06782 0.19493 -0.0618 0.21316 -0.06643 C 0.22735 -0.07916 0.21133 -0.0662 0.22995 -0.07639 C 0.24714 -0.08588 0.228 -0.08032 0.24675 -0.08449 C 0.24974 -0.08634 0.25261 -0.08866 0.25573 -0.09028 C 0.26016 -0.09259 0.26472 -0.09375 0.26914 -0.09629 L 0.28256 -0.10416 L 0.29258 -0.11018 C 0.29375 -0.11157 0.2948 -0.11296 0.29597 -0.11412 C 0.29818 -0.11643 0.30066 -0.11759 0.30274 -0.12014 C 0.30443 -0.12245 0.3056 -0.12569 0.30717 -0.12824 C 0.3086 -0.13032 0.31029 -0.13194 0.31172 -0.13403 C 0.31667 -0.14236 0.325 -0.15741 0.32852 -0.16805 C 0.32995 -0.17268 0.33125 -0.17754 0.33295 -0.18194 C 0.33568 -0.18889 0.33933 -0.19467 0.34193 -0.20185 C 0.34349 -0.20625 0.34961 -0.22453 0.35313 -0.23171 C 0.35443 -0.23449 0.35638 -0.23657 0.35756 -0.23958 C 0.3586 -0.2419 0.36316 -0.25648 0.36433 -0.26157 C 0.36641 -0.2706 0.36394 -0.26481 0.36771 -0.27129 L 0.36771 -0.27129 " pathEditMode="relative" ptsTypes="AAAAAAAAAAAAAAAAAAAAAAAAAAA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206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9EABA-21C5-4061-B8EE-A5D71C203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751" y="2404263"/>
            <a:ext cx="2810500" cy="3231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E1C252-588F-411C-915E-C64102E2F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590" y="428988"/>
            <a:ext cx="2072820" cy="197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E390FD-4223-4F46-BBEC-35CA4348A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75" b="89683" l="10000" r="90556">
                        <a14:foregroundMark x1="72222" y1="7143" x2="53889" y2="13492"/>
                        <a14:foregroundMark x1="53889" y1="13492" x2="55000" y2="27778"/>
                        <a14:foregroundMark x1="55000" y1="27778" x2="60000" y2="38095"/>
                        <a14:foregroundMark x1="60000" y1="38095" x2="68889" y2="34127"/>
                        <a14:foregroundMark x1="68889" y1="34127" x2="78333" y2="36508"/>
                        <a14:foregroundMark x1="78333" y1="36508" x2="86111" y2="32540"/>
                        <a14:foregroundMark x1="86111" y1="32540" x2="90556" y2="20635"/>
                        <a14:foregroundMark x1="90556" y1="20635" x2="82778" y2="13492"/>
                        <a14:foregroundMark x1="82778" y1="13492" x2="70000" y2="11111"/>
                        <a14:foregroundMark x1="69444" y1="3175" x2="69444" y2="3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4143" y="4895395"/>
            <a:ext cx="5607441" cy="3925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CB3BE-04C5-4119-8052-BEB519A64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507" y="4728063"/>
            <a:ext cx="5602710" cy="3926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503E3-DA44-490D-8589-2E39E1A6FC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056" y="4453738"/>
            <a:ext cx="5602710" cy="392616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2B2D07-048F-46D6-9310-270984064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9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Application>Microsoft Office PowerPoint</Application>
  <PresentationFormat>Widescreen</PresentationFormat>
  <Paragraphs>3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IranNastaliq</vt:lpstr>
      <vt:lpstr>Office Theme</vt:lpstr>
      <vt:lpstr>بسم الله الرحمن ارحیم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</cp:revision>
  <dcterms:created xsi:type="dcterms:W3CDTF">2022-05-13T12:55:48Z</dcterms:created>
  <dcterms:modified xsi:type="dcterms:W3CDTF">2022-05-21T13:31:51Z</dcterms:modified>
</cp:coreProperties>
</file>