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EDA2FC"/>
    <a:srgbClr val="C4E4E6"/>
    <a:srgbClr val="B6DEE0"/>
    <a:srgbClr val="FF9933"/>
    <a:srgbClr val="EF66A6"/>
    <a:srgbClr val="6E5552"/>
    <a:srgbClr val="62C53B"/>
    <a:srgbClr val="0C788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6" d="100"/>
          <a:sy n="66" d="100"/>
        </p:scale>
        <p:origin x="1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D5648B-99B8-45D3-8E4D-5018D9A50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3B006E-AD0B-4F7A-89CB-16960921D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19A12-FA25-4F38-ADC0-675ADEC50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39FD-4E3E-4B26-88B6-2796AEE6885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15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F6B2E-FC82-48FE-95A3-4771EE31E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F9112-38A6-49D7-9786-D5AFB4128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19F7F-7640-4ED1-951B-100AD7116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1EFB-5CDC-408A-9578-F536EFD063C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96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16B1B-932A-4EC8-8247-200C2396C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7D8C3-DAD3-407E-A1EA-C1F991722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B3854-4271-45A8-906E-862EBD07E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0F17-5C3A-4CF7-9D27-299F911D7BB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790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3AF261-17C6-4C7F-AF58-D693F43BD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BFA3C-389B-4A8C-9836-52D5D2FEC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952BCF-03B4-4369-985C-033CC7468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C276-23CC-4722-8A32-4DECA3E4F2A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361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4AD6A-8A07-4170-99F1-24DD832F7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8B061-0816-4582-B0C0-81F83F2F3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740DE-CC96-4A04-AFC0-361316365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A6F4-A538-4734-9162-4607453371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6754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C1079-88E7-4CCE-AC26-9212299DA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7D854-A37E-45AD-9A10-8FDEA424B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40950-3F23-453E-9FE7-CA9897E75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C4CB-00D4-43CA-9419-8331064366C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2983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6F23A4-DC10-4F84-984F-AA7808762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125060-731D-4792-8EF1-F5CC5DDEA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A7A02F-A1C9-435A-A533-EAAB7CF35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1E14-383F-4EBC-B748-D2DFB6E443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45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24152E-27B4-428B-AEB2-77731B31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E38708-70A0-49D9-99A6-DA4ACA914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C3C5C7-5FDD-4A7B-84A2-3E54718BD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BFFF-9D73-4CFE-97E1-98BAF40C1C3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404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2D5B5C-0BFC-4282-BB46-BF4F191A4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410188-A8D8-4E25-AC73-2DB6E7617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197464-6F99-491A-A0A2-EC4C9FC70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21D0-DA3F-4E59-BEBB-6006CBDA10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6845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5D7A4-95DF-4FDC-B7ED-D5D2409C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8F0CC-E701-48C2-813B-1CFC9AB3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C993E-DD14-4D0F-B39F-BC79C03E9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12DA-21CA-4D07-9F5E-05EFBB5852E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305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14886-C905-4411-9257-D3C47704E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277B9-A160-4954-AD87-E64F2EE2D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66D72-230D-4C17-81FA-F59DC9F4C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4C4B-559E-4783-8DBD-F4BD41F7327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19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797E38-25DE-4A5A-94C2-06F0AB3D2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D130B2-EA8B-4F10-A085-8C46EB29A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40C4F-8EAA-4FCE-9903-7A04A3142B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9DDAF0-1B5E-4B80-8B5E-6E72D2C533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7282A9-8432-4B06-ACF3-FBDB48C6CA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D51ABBD-082E-4404-99E4-7E78D0A9AEF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gif"/><Relationship Id="rId7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F31A2-14DC-4635-9CAA-DB1725F2EC42}"/>
              </a:ext>
            </a:extLst>
          </p:cNvPr>
          <p:cNvSpPr txBox="1"/>
          <p:nvPr/>
        </p:nvSpPr>
        <p:spPr>
          <a:xfrm>
            <a:off x="3647728" y="1628800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rgbClr val="EF66A6"/>
                </a:solidFill>
                <a:cs typeface="B Narm" panose="00000400000000000000" pitchFamily="2" charset="-78"/>
              </a:rPr>
              <a:t>هستی کرمی</a:t>
            </a:r>
            <a:br>
              <a:rPr lang="fa-IR" sz="4400" dirty="0">
                <a:solidFill>
                  <a:srgbClr val="EF66A6"/>
                </a:solidFill>
                <a:cs typeface="B Narm" panose="00000400000000000000" pitchFamily="2" charset="-78"/>
              </a:rPr>
            </a:br>
            <a:r>
              <a:rPr lang="fa-IR" sz="4400" dirty="0">
                <a:solidFill>
                  <a:srgbClr val="EF66A6"/>
                </a:solidFill>
                <a:cs typeface="B Narm" panose="00000400000000000000" pitchFamily="2" charset="-78"/>
              </a:rPr>
              <a:t>سنبل 1</a:t>
            </a:r>
            <a:endParaRPr lang="en-US" sz="4400" dirty="0">
              <a:solidFill>
                <a:srgbClr val="EF66A6"/>
              </a:solidFill>
              <a:cs typeface="B Narm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BF612-3E71-4697-A2E6-AE212FC533FC}"/>
              </a:ext>
            </a:extLst>
          </p:cNvPr>
          <p:cNvSpPr/>
          <p:nvPr/>
        </p:nvSpPr>
        <p:spPr>
          <a:xfrm>
            <a:off x="4394930" y="3224044"/>
            <a:ext cx="3264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>
                <a:latin typeface="Agency FB" panose="020B0503020202020204" pitchFamily="34" charset="0"/>
                <a:cs typeface="B Zar" panose="00000400000000000000" pitchFamily="2" charset="-78"/>
              </a:rPr>
              <a:t>روزی دختری به سمت دریا چه رفت و قایقش را با خود برد. ناگهان قایقش از دستش افتاد و به سرعت در آب جلو رفت. دخترک دوید و قایق را از توی آب برداشت. </a:t>
            </a:r>
            <a:endParaRPr lang="en-US" sz="2800" dirty="0">
              <a:latin typeface="Agency FB" panose="020B0503020202020204" pitchFamily="34" charset="0"/>
              <a:cs typeface="B Zar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65EB8-C52D-48FD-90D5-E61F18602BB2}"/>
              </a:ext>
            </a:extLst>
          </p:cNvPr>
          <p:cNvSpPr/>
          <p:nvPr/>
        </p:nvSpPr>
        <p:spPr>
          <a:xfrm>
            <a:off x="4857520" y="869612"/>
            <a:ext cx="2476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>
                <a:solidFill>
                  <a:srgbClr val="EE63A4"/>
                </a:solidFill>
                <a:cs typeface="B Morvarid" panose="00000400000000000000" pitchFamily="2" charset="-78"/>
              </a:rPr>
              <a:t>قایق تندرو</a:t>
            </a:r>
            <a:endParaRPr lang="en-US" sz="4400" b="1" dirty="0">
              <a:solidFill>
                <a:srgbClr val="EE63A4"/>
              </a:solidFill>
              <a:cs typeface="B Morvarid" panose="00000400000000000000" pitchFamily="2" charset="-78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E69939-6247-43A9-B815-FD247262A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4471" y="207138"/>
            <a:ext cx="341541" cy="341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17"/>
    </mc:Choice>
    <mc:Fallback>
      <p:transition spd="slow" advTm="2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90000"/>
              </a:schemeClr>
            </a:gs>
            <a:gs pos="45000">
              <a:schemeClr val="accent5">
                <a:lumMod val="90000"/>
              </a:schemeClr>
            </a:gs>
            <a:gs pos="0">
              <a:srgbClr val="EDA2FC"/>
            </a:gs>
            <a:gs pos="100000">
              <a:srgbClr val="25C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2D41B-1D36-4656-90F0-6C79FE58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5" y="69658"/>
            <a:ext cx="12200915" cy="6812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C061A-4580-4999-AEC8-E1D219234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5"/>
          <a:stretch/>
        </p:blipFill>
        <p:spPr>
          <a:xfrm flipH="1">
            <a:off x="9336360" y="-567012"/>
            <a:ext cx="2376264" cy="7395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A5E65-3DAA-4A14-BD82-16DA944C2C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23540" r="-5376" b="17870"/>
          <a:stretch/>
        </p:blipFill>
        <p:spPr>
          <a:xfrm>
            <a:off x="9336360" y="1105148"/>
            <a:ext cx="1656184" cy="44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6CA93-1B2B-404D-8139-BCF04C5F5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"/>
            <a:ext cx="4089880" cy="3384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BCFC1-771E-451F-8479-EA9D5C001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333" r="91167">
                        <a14:foregroundMark x1="91167" y1="38000" x2="91167" y2="38000"/>
                        <a14:foregroundMark x1="8333" y1="40750" x2="8333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759646"/>
            <a:ext cx="1656184" cy="11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0.00023 C 0.00078 0.00672 0.00117 0.01389 0.00234 0.0206 C 0.00716 0.04885 0.00247 0.00232 0.00586 0.03542 C 0.00625 0.04005 0.00651 0.04514 0.00703 0.04977 C 0.00912 0.07292 0.00703 0.05047 0.00938 0.06644 L 0.01172 0.0831 C 0.01263 0.09306 0.01263 0.09537 0.01406 0.10394 C 0.01432 0.10625 0.01497 0.1081 0.01524 0.11042 C 0.01732 0.12709 0.01537 0.11806 0.01758 0.1331 C 0.01784 0.13542 0.01836 0.13727 0.01875 0.13935 C 0.01914 0.14699 0.01927 0.15486 0.01992 0.16227 C 0.02044 0.16945 0.02175 0.17616 0.02227 0.1831 L 0.02344 0.19977 C 0.02305 0.23935 0.02266 0.27917 0.02227 0.31852 C 0.02136 0.39005 0.03438 0.38935 0.01992 0.38935 L 0.01992 0.3895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90000"/>
              </a:schemeClr>
            </a:gs>
            <a:gs pos="45000">
              <a:schemeClr val="accent5">
                <a:lumMod val="90000"/>
              </a:schemeClr>
            </a:gs>
            <a:gs pos="0">
              <a:srgbClr val="EDA2FC"/>
            </a:gs>
            <a:gs pos="100000">
              <a:srgbClr val="25C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2D41B-1D36-4656-90F0-6C79FE58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5" y="45622"/>
            <a:ext cx="12200915" cy="6812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6CA93-1B2B-404D-8139-BCF04C5F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"/>
            <a:ext cx="4089880" cy="3384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BCFC1-771E-451F-8479-EA9D5C001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333" r="91167">
                        <a14:foregroundMark x1="91167" y1="38000" x2="91167" y2="38000"/>
                        <a14:foregroundMark x1="8333" y1="40750" x2="8333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253203"/>
            <a:ext cx="1656184" cy="1104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A5E65-3DAA-4A14-BD82-16DA944C2C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23540" r="-5376" b="17870"/>
          <a:stretch/>
        </p:blipFill>
        <p:spPr>
          <a:xfrm>
            <a:off x="9274096" y="1052736"/>
            <a:ext cx="1656184" cy="44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2477 L -0.75469 0.01621 " pathEditMode="relative" ptsTypes="AA">
                                      <p:cBhvr>
                                        <p:cTn id="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2129 L -0.75742 0.01481 L -0.75742 0.01481 " pathEditMode="relative" ptsTypes="AAA">
                                      <p:cBhvr>
                                        <p:cTn id="8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90000"/>
              </a:schemeClr>
            </a:gs>
            <a:gs pos="45000">
              <a:schemeClr val="accent5">
                <a:lumMod val="90000"/>
              </a:schemeClr>
            </a:gs>
            <a:gs pos="0">
              <a:srgbClr val="EDA2FC"/>
            </a:gs>
            <a:gs pos="100000">
              <a:srgbClr val="25C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F2D41B-1D36-4656-90F0-6C79FE58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5" y="45622"/>
            <a:ext cx="12200915" cy="6812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2BD29-12D9-4C12-9A7D-E7231C88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"/>
            <a:ext cx="4089880" cy="3384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5A5E65-3DAA-4A14-BD82-16DA944C2C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23540" r="-5376" b="17870"/>
          <a:stretch/>
        </p:blipFill>
        <p:spPr>
          <a:xfrm>
            <a:off x="244218" y="1007800"/>
            <a:ext cx="1656184" cy="4437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4102C5-1DD9-412D-A0A8-5A5A04B738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2" t="24142" r="66696" b="18124"/>
          <a:stretch/>
        </p:blipFill>
        <p:spPr>
          <a:xfrm flipH="1">
            <a:off x="0" y="832558"/>
            <a:ext cx="2002216" cy="4787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BCFC1-771E-451F-8479-EA9D5C001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8333" r="91167">
                        <a14:foregroundMark x1="91167" y1="38000" x2="91167" y2="38000"/>
                        <a14:foregroundMark x1="8333" y1="40750" x2="8333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8" y="5421222"/>
            <a:ext cx="1656184" cy="11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4768 L 0.00104 -0.04745 C 0.00117 -0.04884 -6.25E-7 -0.09189 0.00456 -0.10393 L 0.0069 -0.11041 C 0.0112 -0.1331 0.01068 -0.125 0.00807 -0.16227 C 0.00781 -0.16666 0.00638 -0.1706 0.00573 -0.17477 C 0.00208 -0.20092 0.00677 -0.16852 0.00339 -0.18958 C 0.003 -0.19213 0.00274 -0.19514 0.00221 -0.19791 C 0.00156 -0.20208 -0.00013 -0.21041 -0.00013 -0.21018 C -0.00052 -0.25949 -0.00117 -0.30879 -0.00117 -0.3581 L -0.00117 -0.35787 " pathEditMode="relative" rAng="0" ptsTypes="AAAAAAAAAAA">
                                      <p:cBhvr>
                                        <p:cTn id="6" dur="6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13940</TotalTime>
  <Words>44</Words>
  <Application>Microsoft Office PowerPoint</Application>
  <PresentationFormat>Widescreen</PresentationFormat>
  <Paragraphs>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Agency FB</vt:lpstr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saeedeh</cp:lastModifiedBy>
  <cp:revision>804</cp:revision>
  <dcterms:created xsi:type="dcterms:W3CDTF">2010-05-23T14:28:12Z</dcterms:created>
  <dcterms:modified xsi:type="dcterms:W3CDTF">2022-05-15T14:47:29Z</dcterms:modified>
</cp:coreProperties>
</file>