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15" r:id="rId3"/>
    <p:sldMasterId id="2147483747" r:id="rId4"/>
  </p:sldMasterIdLst>
  <p:notesMasterIdLst>
    <p:notesMasterId r:id="rId7"/>
  </p:notesMasterIdLst>
  <p:sldIdLst>
    <p:sldId id="257" r:id="rId5"/>
    <p:sldId id="256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94" autoAdjust="0"/>
  </p:normalViewPr>
  <p:slideViewPr>
    <p:cSldViewPr snapToGrid="0">
      <p:cViewPr varScale="1">
        <p:scale>
          <a:sx n="70" d="100"/>
          <a:sy n="70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8E0C-FE2C-420F-A74D-11E65FA71BEF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80B2-7A00-4A13-91DB-128994345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80B2-7A00-4A13-91DB-128994345D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به نام خدا</a:t>
            </a:r>
          </a:p>
          <a:p>
            <a:pPr algn="ctr"/>
            <a:r>
              <a:rPr lang="fa-IR" dirty="0">
                <a:cs typeface="B Lotus" panose="00000400000000000000" pitchFamily="2" charset="-78"/>
              </a:rPr>
              <a:t>ماهی گیر</a:t>
            </a:r>
          </a:p>
          <a:p>
            <a:pPr algn="ctr"/>
            <a:r>
              <a:rPr lang="fa-IR" dirty="0">
                <a:cs typeface="B Lotus" panose="00000400000000000000" pitchFamily="2" charset="-78"/>
              </a:rPr>
              <a:t>روزی ماهی گیری به سمت دریا آمد و تور خود را انداخت و یک ماهی در تور گرفتار شد. ماهی را برداشت و به سوی خانه حرکت کرد.</a:t>
            </a:r>
          </a:p>
          <a:p>
            <a:pPr algn="ctr"/>
            <a:r>
              <a:rPr lang="fa-IR" dirty="0">
                <a:cs typeface="B Lotus" panose="00000400000000000000" pitchFamily="2" charset="-78"/>
              </a:rPr>
              <a:t>پایان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80B2-7A00-4A13-91DB-128994345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-15299"/>
            <a:ext cx="12202567" cy="68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99367" y="4125767"/>
            <a:ext cx="619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9300" y="2914300"/>
            <a:ext cx="6193200" cy="14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663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60000" y="4512733"/>
            <a:ext cx="5711600" cy="5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894733"/>
            <a:ext cx="57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9200" y="3872680"/>
            <a:ext cx="8058800" cy="12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1259200" y="5206313"/>
            <a:ext cx="80588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idx="2" hasCustomPrompt="1"/>
          </p:nvPr>
        </p:nvSpPr>
        <p:spPr>
          <a:xfrm>
            <a:off x="12592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1548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92217" y="2272363"/>
            <a:ext cx="3044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592217" y="4392133"/>
            <a:ext cx="3044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7555768" y="2272363"/>
            <a:ext cx="3044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7555799" y="4394233"/>
            <a:ext cx="3044000" cy="7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7555689" y="5089233"/>
            <a:ext cx="30440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7555637" y="2972229"/>
            <a:ext cx="30440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592584" y="5086467"/>
            <a:ext cx="30440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592584" y="2961163"/>
            <a:ext cx="30440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849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967033" y="3998884"/>
            <a:ext cx="811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967077" y="2323917"/>
            <a:ext cx="8113600" cy="16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301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9433" y="-55466"/>
            <a:ext cx="12290599" cy="691346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960067" y="1307133"/>
            <a:ext cx="10271600" cy="5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65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700" y="0"/>
            <a:ext cx="12232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8126761" y="39948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>
            <a:off x="4561895" y="28201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3"/>
          </p:nvPr>
        </p:nvSpPr>
        <p:spPr>
          <a:xfrm>
            <a:off x="997028" y="39948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8126761" y="46983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4561895" y="35236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997028" y="46983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712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008167" y="2382267"/>
            <a:ext cx="8309200" cy="2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128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804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1452117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2"/>
          </p:nvPr>
        </p:nvSpPr>
        <p:spPr>
          <a:xfrm>
            <a:off x="7609665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1452164" y="2701167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7609617" y="2701167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1452117" y="4043559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7609664" y="4043549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1452164" y="4826633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7609617" y="4826633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627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">
  <p:cSld name="Title and numbers 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8244836" y="4980593"/>
            <a:ext cx="2987200" cy="8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hasCustomPrompt="1"/>
          </p:nvPr>
        </p:nvSpPr>
        <p:spPr>
          <a:xfrm>
            <a:off x="8244856" y="4508995"/>
            <a:ext cx="22712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8244836" y="2534327"/>
            <a:ext cx="2987200" cy="8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3" hasCustomPrompt="1"/>
          </p:nvPr>
        </p:nvSpPr>
        <p:spPr>
          <a:xfrm>
            <a:off x="8244856" y="2062728"/>
            <a:ext cx="22712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ctrTitle" idx="4"/>
          </p:nvPr>
        </p:nvSpPr>
        <p:spPr>
          <a:xfrm>
            <a:off x="960067" y="4691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7802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Title design 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039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66500" y="3872680"/>
            <a:ext cx="8058800" cy="12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66500" y="5206313"/>
            <a:ext cx="80588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8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661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96006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465994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8372800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96006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465994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8372800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96006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465994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8372800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96006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465994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8372800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745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960000" y="3445567"/>
            <a:ext cx="4242400" cy="2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960067" y="465433"/>
            <a:ext cx="34668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487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15800" y="4619067"/>
            <a:ext cx="3697200" cy="11844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166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6984333" y="2211200"/>
            <a:ext cx="2787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6984333" y="4640233"/>
            <a:ext cx="3331200" cy="1184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0496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2015800" y="4701244"/>
            <a:ext cx="3697200" cy="11844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8707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883567" y="1096233"/>
            <a:ext cx="7348400" cy="18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1"/>
          </p:nvPr>
        </p:nvSpPr>
        <p:spPr>
          <a:xfrm>
            <a:off x="5468400" y="3530067"/>
            <a:ext cx="5763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3957600" y="5247800"/>
            <a:ext cx="7274800" cy="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lang="en" sz="16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lang="en" sz="16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endParaRPr sz="16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961684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25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72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09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989933" y="720333"/>
            <a:ext cx="3251600" cy="3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960267" y="2314871"/>
            <a:ext cx="6189200" cy="3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691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09138" y="462508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231800" y="2558867"/>
            <a:ext cx="7728400" cy="14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80600" y="4544984"/>
            <a:ext cx="6030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1048958" y="3003468"/>
            <a:ext cx="2668919" cy="2144237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46000" y="4055253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624119" y="5612739"/>
            <a:ext cx="1517035" cy="205515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" name="Google Shape;28;p2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9" name="Google Shape;29;p2"/>
          <p:cNvGrpSpPr/>
          <p:nvPr/>
        </p:nvGrpSpPr>
        <p:grpSpPr>
          <a:xfrm>
            <a:off x="1942012" y="6179988"/>
            <a:ext cx="1517005" cy="1218853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0648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659567" y="2593547"/>
            <a:ext cx="2900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827367" y="2438151"/>
            <a:ext cx="1945600" cy="1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10402224" y="1036900"/>
            <a:ext cx="1627859" cy="22051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10455007" y="2832221"/>
            <a:ext cx="1885853" cy="1515076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10551980" y="3458590"/>
            <a:ext cx="1885885" cy="2554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6" name="Google Shape;86;p3"/>
          <p:cNvSpPr/>
          <p:nvPr/>
        </p:nvSpPr>
        <p:spPr>
          <a:xfrm rot="-5400000">
            <a:off x="10958942" y="5823171"/>
            <a:ext cx="1071956" cy="14521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" name="Google Shape;87;p3"/>
          <p:cNvSpPr/>
          <p:nvPr/>
        </p:nvSpPr>
        <p:spPr>
          <a:xfrm rot="5400000">
            <a:off x="63122" y="-889618"/>
            <a:ext cx="1570167" cy="21271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479554" y="959044"/>
            <a:ext cx="1265668" cy="1016913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263363" y="-138431"/>
            <a:ext cx="1161665" cy="15734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11035680" y="5234049"/>
            <a:ext cx="1401945" cy="1126407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94446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1038000" y="1898667"/>
            <a:ext cx="10198400" cy="45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10047949" y="-359109"/>
            <a:ext cx="1242385" cy="1043664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369167" y="5140876"/>
            <a:ext cx="1304904" cy="17676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100882" y="6249749"/>
            <a:ext cx="859229" cy="116407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10817691" y="-496163"/>
            <a:ext cx="1449925" cy="19641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11291041" y="1388332"/>
            <a:ext cx="1054641" cy="847363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11496445" y="197358"/>
            <a:ext cx="1072649" cy="145304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1" name="Google Shape;111;p4"/>
          <p:cNvSpPr/>
          <p:nvPr/>
        </p:nvSpPr>
        <p:spPr>
          <a:xfrm rot="10800000">
            <a:off x="11252647" y="1802569"/>
            <a:ext cx="1560253" cy="21135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241200" y="8069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36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466877" y="3131667"/>
            <a:ext cx="27996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2571077" y="3659167"/>
            <a:ext cx="25912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763493" y="3131667"/>
            <a:ext cx="27996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6867693" y="3659167"/>
            <a:ext cx="25912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 rot="-5400000" flipH="1">
            <a:off x="8909496" y="-472444"/>
            <a:ext cx="1232937" cy="1670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9" name="Google Shape;119;p5"/>
          <p:cNvGrpSpPr/>
          <p:nvPr/>
        </p:nvGrpSpPr>
        <p:grpSpPr>
          <a:xfrm rot="5400000" flipH="1">
            <a:off x="-410782" y="5070897"/>
            <a:ext cx="914111" cy="767897"/>
            <a:chOff x="4649450" y="3501085"/>
            <a:chExt cx="1170736" cy="983475"/>
          </a:xfrm>
        </p:grpSpPr>
        <p:sp>
          <p:nvSpPr>
            <p:cNvPr id="120" name="Google Shape;120;p5"/>
            <p:cNvSpPr/>
            <p:nvPr/>
          </p:nvSpPr>
          <p:spPr>
            <a:xfrm>
              <a:off x="4649450" y="4098367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814851" y="3573482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-5400000" flipH="1">
            <a:off x="9910282" y="-348465"/>
            <a:ext cx="1428385" cy="1147519"/>
            <a:chOff x="4649450" y="3527425"/>
            <a:chExt cx="1224050" cy="983475"/>
          </a:xfrm>
        </p:grpSpPr>
        <p:sp>
          <p:nvSpPr>
            <p:cNvPr id="124" name="Google Shape;124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7" name="Google Shape;127;p5"/>
          <p:cNvSpPr/>
          <p:nvPr/>
        </p:nvSpPr>
        <p:spPr>
          <a:xfrm rot="-5400000" flipH="1">
            <a:off x="10832198" y="-438656"/>
            <a:ext cx="1232937" cy="1670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11591092" y="262129"/>
            <a:ext cx="811848" cy="10998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9" name="Google Shape;129;p5"/>
          <p:cNvSpPr/>
          <p:nvPr/>
        </p:nvSpPr>
        <p:spPr>
          <a:xfrm>
            <a:off x="-199367" y="5593860"/>
            <a:ext cx="1067000" cy="14453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0" name="Google Shape;130;p5"/>
          <p:cNvGrpSpPr/>
          <p:nvPr/>
        </p:nvGrpSpPr>
        <p:grpSpPr>
          <a:xfrm rot="5400000" flipH="1">
            <a:off x="922144" y="6207879"/>
            <a:ext cx="776048" cy="623523"/>
            <a:chOff x="4649450" y="3527425"/>
            <a:chExt cx="1224050" cy="983475"/>
          </a:xfrm>
        </p:grpSpPr>
        <p:sp>
          <p:nvSpPr>
            <p:cNvPr id="131" name="Google Shape;131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4" name="Google Shape;134;p5"/>
          <p:cNvSpPr/>
          <p:nvPr/>
        </p:nvSpPr>
        <p:spPr>
          <a:xfrm rot="5400000" flipH="1">
            <a:off x="261766" y="6142576"/>
            <a:ext cx="789345" cy="10692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" name="Google Shape;135;p5"/>
          <p:cNvSpPr/>
          <p:nvPr/>
        </p:nvSpPr>
        <p:spPr>
          <a:xfrm rot="5400000" flipH="1">
            <a:off x="1506627" y="5899524"/>
            <a:ext cx="1148184" cy="155536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6" name="Google Shape;136;p5"/>
          <p:cNvGrpSpPr/>
          <p:nvPr/>
        </p:nvGrpSpPr>
        <p:grpSpPr>
          <a:xfrm rot="-5400000" flipH="1">
            <a:off x="11670726" y="1191020"/>
            <a:ext cx="811789" cy="652240"/>
            <a:chOff x="4649450" y="3527425"/>
            <a:chExt cx="1224050" cy="983475"/>
          </a:xfrm>
        </p:grpSpPr>
        <p:sp>
          <p:nvSpPr>
            <p:cNvPr id="137" name="Google Shape;137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280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9570151" y="6473965"/>
            <a:ext cx="533704" cy="533192"/>
            <a:chOff x="4887569" y="4595026"/>
            <a:chExt cx="381145" cy="381032"/>
          </a:xfrm>
        </p:grpSpPr>
        <p:sp>
          <p:nvSpPr>
            <p:cNvPr id="144" name="Google Shape;144;p6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165" name="Google Shape;165;p6"/>
          <p:cNvSpPr/>
          <p:nvPr/>
        </p:nvSpPr>
        <p:spPr>
          <a:xfrm rot="862056" flipH="1">
            <a:off x="11105210" y="1619417"/>
            <a:ext cx="1737719" cy="235409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66" name="Google Shape;166;p6"/>
          <p:cNvGrpSpPr/>
          <p:nvPr/>
        </p:nvGrpSpPr>
        <p:grpSpPr>
          <a:xfrm>
            <a:off x="511228" y="6153933"/>
            <a:ext cx="1176512" cy="988327"/>
            <a:chOff x="4649450" y="3501085"/>
            <a:chExt cx="1170736" cy="983475"/>
          </a:xfrm>
        </p:grpSpPr>
        <p:sp>
          <p:nvSpPr>
            <p:cNvPr id="167" name="Google Shape;167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2055339" flipH="1">
            <a:off x="10967826" y="3653398"/>
            <a:ext cx="2013095" cy="1617441"/>
            <a:chOff x="4649450" y="3527425"/>
            <a:chExt cx="1224050" cy="983475"/>
          </a:xfrm>
        </p:grpSpPr>
        <p:sp>
          <p:nvSpPr>
            <p:cNvPr id="171" name="Google Shape;171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4" name="Google Shape;174;p6"/>
          <p:cNvSpPr/>
          <p:nvPr/>
        </p:nvSpPr>
        <p:spPr>
          <a:xfrm rot="858393" flipH="1">
            <a:off x="11057594" y="4564071"/>
            <a:ext cx="1737757" cy="235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" name="Google Shape;175;p6"/>
          <p:cNvSpPr/>
          <p:nvPr/>
        </p:nvSpPr>
        <p:spPr>
          <a:xfrm rot="-5400000">
            <a:off x="10867500" y="5243618"/>
            <a:ext cx="1517629" cy="20559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6" name="Google Shape;176;p6"/>
          <p:cNvSpPr/>
          <p:nvPr/>
        </p:nvSpPr>
        <p:spPr>
          <a:xfrm rot="5400000" flipH="1">
            <a:off x="-194122" y="5232303"/>
            <a:ext cx="1373201" cy="18600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7" name="Google Shape;177;p6"/>
          <p:cNvGrpSpPr/>
          <p:nvPr/>
        </p:nvGrpSpPr>
        <p:grpSpPr>
          <a:xfrm>
            <a:off x="-225973" y="4673358"/>
            <a:ext cx="998825" cy="802516"/>
            <a:chOff x="4649450" y="3527425"/>
            <a:chExt cx="1224050" cy="983475"/>
          </a:xfrm>
        </p:grpSpPr>
        <p:sp>
          <p:nvSpPr>
            <p:cNvPr id="178" name="Google Shape;178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-437633" y="5227613"/>
            <a:ext cx="1015751" cy="13759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2" name="Google Shape;182;p6"/>
          <p:cNvSpPr/>
          <p:nvPr/>
        </p:nvSpPr>
        <p:spPr>
          <a:xfrm>
            <a:off x="-437625" y="2952934"/>
            <a:ext cx="1477681" cy="20015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3" name="Google Shape;183;p6"/>
          <p:cNvGrpSpPr/>
          <p:nvPr/>
        </p:nvGrpSpPr>
        <p:grpSpPr>
          <a:xfrm flipH="1">
            <a:off x="10598357" y="6466581"/>
            <a:ext cx="1144241" cy="919352"/>
            <a:chOff x="4649450" y="3527425"/>
            <a:chExt cx="1224050" cy="983475"/>
          </a:xfrm>
        </p:grpSpPr>
        <p:sp>
          <p:nvSpPr>
            <p:cNvPr id="184" name="Google Shape;184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801864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496433" y="1834600"/>
            <a:ext cx="4637600" cy="2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 rot="-5818795">
            <a:off x="8533723" y="5553881"/>
            <a:ext cx="1417709" cy="19204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91" name="Google Shape;191;p7"/>
          <p:cNvGrpSpPr/>
          <p:nvPr/>
        </p:nvGrpSpPr>
        <p:grpSpPr>
          <a:xfrm rot="5400000">
            <a:off x="-461522" y="1047860"/>
            <a:ext cx="956177" cy="787829"/>
            <a:chOff x="4626556" y="3501085"/>
            <a:chExt cx="1193630" cy="983475"/>
          </a:xfrm>
        </p:grpSpPr>
        <p:sp>
          <p:nvSpPr>
            <p:cNvPr id="192" name="Google Shape;192;p7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-5400000">
            <a:off x="9684780" y="6012897"/>
            <a:ext cx="1642349" cy="1319561"/>
            <a:chOff x="4649450" y="3527425"/>
            <a:chExt cx="1224050" cy="983475"/>
          </a:xfrm>
        </p:grpSpPr>
        <p:sp>
          <p:nvSpPr>
            <p:cNvPr id="196" name="Google Shape;196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9" name="Google Shape;199;p7"/>
          <p:cNvSpPr/>
          <p:nvPr/>
        </p:nvSpPr>
        <p:spPr>
          <a:xfrm rot="-3489614">
            <a:off x="10706698" y="5336450"/>
            <a:ext cx="1417717" cy="19204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0" name="Google Shape;200;p7"/>
          <p:cNvSpPr/>
          <p:nvPr/>
        </p:nvSpPr>
        <p:spPr>
          <a:xfrm rot="857611" flipH="1">
            <a:off x="11040284" y="3990901"/>
            <a:ext cx="1595571" cy="262879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1" name="Google Shape;201;p7"/>
          <p:cNvSpPr/>
          <p:nvPr/>
        </p:nvSpPr>
        <p:spPr>
          <a:xfrm rot="10800000" flipH="1">
            <a:off x="-330943" y="-199092"/>
            <a:ext cx="1094556" cy="14827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02" name="Google Shape;202;p7"/>
          <p:cNvGrpSpPr/>
          <p:nvPr/>
        </p:nvGrpSpPr>
        <p:grpSpPr>
          <a:xfrm rot="5400000">
            <a:off x="629243" y="-174814"/>
            <a:ext cx="796285" cy="639783"/>
            <a:chOff x="4649450" y="3527425"/>
            <a:chExt cx="1224050" cy="983475"/>
          </a:xfrm>
        </p:grpSpPr>
        <p:sp>
          <p:nvSpPr>
            <p:cNvPr id="203" name="Google Shape;203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06" name="Google Shape;206;p7"/>
          <p:cNvSpPr/>
          <p:nvPr/>
        </p:nvSpPr>
        <p:spPr>
          <a:xfrm rot="5400000">
            <a:off x="142080" y="-376181"/>
            <a:ext cx="809765" cy="10969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7" name="Google Shape;207;p7"/>
          <p:cNvSpPr/>
          <p:nvPr/>
        </p:nvSpPr>
        <p:spPr>
          <a:xfrm rot="5400000">
            <a:off x="1254399" y="-735679"/>
            <a:ext cx="1177823" cy="15955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8" name="Google Shape;208;p7"/>
          <p:cNvSpPr/>
          <p:nvPr/>
        </p:nvSpPr>
        <p:spPr>
          <a:xfrm rot="482232">
            <a:off x="-195083" y="4943282"/>
            <a:ext cx="1512963" cy="20495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9" name="Google Shape;209;p7"/>
          <p:cNvSpPr/>
          <p:nvPr/>
        </p:nvSpPr>
        <p:spPr>
          <a:xfrm rot="2442351">
            <a:off x="454660" y="5159126"/>
            <a:ext cx="1702787" cy="2805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45137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 rot="1142206" flipH="1">
            <a:off x="11004217" y="3557851"/>
            <a:ext cx="1939835" cy="30091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3400000" y="2007184"/>
            <a:ext cx="5392000" cy="17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 rot="-5400000">
            <a:off x="8164189" y="52440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4" name="Google Shape;214;p8"/>
          <p:cNvGrpSpPr/>
          <p:nvPr/>
        </p:nvGrpSpPr>
        <p:grpSpPr>
          <a:xfrm rot="-5400000">
            <a:off x="9378505" y="5728218"/>
            <a:ext cx="1732601" cy="1392076"/>
            <a:chOff x="4649450" y="3527425"/>
            <a:chExt cx="1224050" cy="983475"/>
          </a:xfrm>
        </p:grpSpPr>
        <p:sp>
          <p:nvSpPr>
            <p:cNvPr id="215" name="Google Shape;215;p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8" name="Google Shape;218;p8"/>
          <p:cNvSpPr/>
          <p:nvPr/>
        </p:nvSpPr>
        <p:spPr>
          <a:xfrm rot="-3298146">
            <a:off x="10703142" y="5114469"/>
            <a:ext cx="1495660" cy="20260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9" name="Google Shape;219;p8"/>
          <p:cNvSpPr/>
          <p:nvPr/>
        </p:nvSpPr>
        <p:spPr>
          <a:xfrm rot="10800000" flipH="1">
            <a:off x="-344687" y="-399234"/>
            <a:ext cx="1665625" cy="22563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0" name="Google Shape;220;p8"/>
          <p:cNvSpPr/>
          <p:nvPr/>
        </p:nvSpPr>
        <p:spPr>
          <a:xfrm rot="5400000">
            <a:off x="375167" y="-668743"/>
            <a:ext cx="1232244" cy="16692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1" name="Google Shape;221;p8"/>
          <p:cNvSpPr/>
          <p:nvPr/>
        </p:nvSpPr>
        <p:spPr>
          <a:xfrm rot="8874477">
            <a:off x="-590963" y="2214999"/>
            <a:ext cx="1792292" cy="2428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3400000" y="3778417"/>
            <a:ext cx="53920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3" name="Google Shape;223;p8"/>
          <p:cNvGrpSpPr/>
          <p:nvPr/>
        </p:nvGrpSpPr>
        <p:grpSpPr>
          <a:xfrm rot="5400000">
            <a:off x="-556729" y="1236193"/>
            <a:ext cx="1454956" cy="1198791"/>
            <a:chOff x="4626556" y="3501085"/>
            <a:chExt cx="1193630" cy="983475"/>
          </a:xfrm>
        </p:grpSpPr>
        <p:sp>
          <p:nvSpPr>
            <p:cNvPr id="224" name="Google Shape;224;p8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602730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3346899" y="656037"/>
            <a:ext cx="1945600" cy="1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5334000" y="806967"/>
            <a:ext cx="3590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505817" y="2947135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828636" y="1721754"/>
            <a:ext cx="2357357" cy="1893911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384066" y="-70093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8" name="Google Shape;258;p9"/>
          <p:cNvSpPr/>
          <p:nvPr/>
        </p:nvSpPr>
        <p:spPr>
          <a:xfrm rot="5400000">
            <a:off x="437049" y="-877434"/>
            <a:ext cx="1877161" cy="25429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813447" y="-266851"/>
            <a:ext cx="1339927" cy="1076577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10394850" y="4236435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00651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0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266" name="Google Shape;266;p10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6870733" y="517367"/>
            <a:ext cx="4586400" cy="1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 flipH="1">
            <a:off x="11185860" y="3058234"/>
            <a:ext cx="1377265" cy="186568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89" name="Google Shape;289;p10"/>
          <p:cNvGrpSpPr/>
          <p:nvPr/>
        </p:nvGrpSpPr>
        <p:grpSpPr>
          <a:xfrm flipH="1">
            <a:off x="11230802" y="4577437"/>
            <a:ext cx="1595508" cy="1281927"/>
            <a:chOff x="4649450" y="3527425"/>
            <a:chExt cx="1224050" cy="983475"/>
          </a:xfrm>
        </p:grpSpPr>
        <p:sp>
          <p:nvSpPr>
            <p:cNvPr id="290" name="Google Shape;290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93" name="Google Shape;293;p10"/>
          <p:cNvSpPr/>
          <p:nvPr/>
        </p:nvSpPr>
        <p:spPr>
          <a:xfrm flipH="1">
            <a:off x="11148114" y="5206081"/>
            <a:ext cx="1377265" cy="186568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4" name="Google Shape;294;p10"/>
          <p:cNvSpPr/>
          <p:nvPr/>
        </p:nvSpPr>
        <p:spPr>
          <a:xfrm rot="-5400000">
            <a:off x="10872423" y="6048043"/>
            <a:ext cx="906909" cy="12286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5" name="Google Shape;295;p10"/>
          <p:cNvSpPr/>
          <p:nvPr/>
        </p:nvSpPr>
        <p:spPr>
          <a:xfrm rot="6446550">
            <a:off x="-13875" y="-463651"/>
            <a:ext cx="1883995" cy="25521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6" name="Google Shape;296;p10"/>
          <p:cNvSpPr/>
          <p:nvPr/>
        </p:nvSpPr>
        <p:spPr>
          <a:xfrm rot="9719030" flipH="1">
            <a:off x="-313799" y="450044"/>
            <a:ext cx="1393864" cy="18881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7" name="Google Shape;297;p10"/>
          <p:cNvSpPr/>
          <p:nvPr/>
        </p:nvSpPr>
        <p:spPr>
          <a:xfrm rot="-10193601" flipH="1">
            <a:off x="-534750" y="2459606"/>
            <a:ext cx="2027375" cy="27464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98" name="Google Shape;298;p10"/>
          <p:cNvGrpSpPr/>
          <p:nvPr/>
        </p:nvGrpSpPr>
        <p:grpSpPr>
          <a:xfrm flipH="1">
            <a:off x="10026269" y="6387376"/>
            <a:ext cx="906940" cy="728689"/>
            <a:chOff x="4649450" y="3527425"/>
            <a:chExt cx="1224050" cy="983475"/>
          </a:xfrm>
        </p:grpSpPr>
        <p:sp>
          <p:nvSpPr>
            <p:cNvPr id="299" name="Google Shape;299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2" name="Google Shape;302;p10"/>
          <p:cNvGrpSpPr/>
          <p:nvPr/>
        </p:nvGrpSpPr>
        <p:grpSpPr>
          <a:xfrm rot="10800000" flipH="1">
            <a:off x="-302088" y="1846025"/>
            <a:ext cx="1370447" cy="1101099"/>
            <a:chOff x="4649450" y="3527425"/>
            <a:chExt cx="1224050" cy="983475"/>
          </a:xfrm>
        </p:grpSpPr>
        <p:sp>
          <p:nvSpPr>
            <p:cNvPr id="303" name="Google Shape;303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7958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/>
          <p:nvPr/>
        </p:nvSpPr>
        <p:spPr>
          <a:xfrm flipH="1">
            <a:off x="10866654" y="1697802"/>
            <a:ext cx="1769113" cy="365698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1093400" y="2351067"/>
            <a:ext cx="10005200" cy="1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1847400" y="4178833"/>
            <a:ext cx="8497200" cy="7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0" name="Google Shape;310;p11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311" name="Google Shape;311;p1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332" name="Google Shape;332;p11"/>
          <p:cNvSpPr/>
          <p:nvPr/>
        </p:nvSpPr>
        <p:spPr>
          <a:xfrm rot="10800000" flipH="1">
            <a:off x="-311766" y="2448283"/>
            <a:ext cx="1431092" cy="24138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33" name="Google Shape;333;p11"/>
          <p:cNvGrpSpPr/>
          <p:nvPr/>
        </p:nvGrpSpPr>
        <p:grpSpPr>
          <a:xfrm flipH="1">
            <a:off x="9330524" y="6031008"/>
            <a:ext cx="1436176" cy="1183317"/>
            <a:chOff x="4626556" y="3501085"/>
            <a:chExt cx="1193630" cy="983475"/>
          </a:xfrm>
        </p:grpSpPr>
        <p:sp>
          <p:nvSpPr>
            <p:cNvPr id="334" name="Google Shape;334;p11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7" name="Google Shape;337;p11"/>
          <p:cNvGrpSpPr/>
          <p:nvPr/>
        </p:nvGrpSpPr>
        <p:grpSpPr>
          <a:xfrm rot="10800000" flipH="1">
            <a:off x="-605219" y="1385034"/>
            <a:ext cx="2146004" cy="1724228"/>
            <a:chOff x="4649450" y="3527425"/>
            <a:chExt cx="1224050" cy="983475"/>
          </a:xfrm>
        </p:grpSpPr>
        <p:sp>
          <p:nvSpPr>
            <p:cNvPr id="338" name="Google Shape;338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1" name="Google Shape;341;p11"/>
          <p:cNvSpPr/>
          <p:nvPr/>
        </p:nvSpPr>
        <p:spPr>
          <a:xfrm rot="10800000" flipH="1">
            <a:off x="-200523" y="-245647"/>
            <a:ext cx="1852579" cy="25094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2" name="Google Shape;342;p11"/>
          <p:cNvSpPr/>
          <p:nvPr/>
        </p:nvSpPr>
        <p:spPr>
          <a:xfrm rot="5400000">
            <a:off x="802898" y="-521232"/>
            <a:ext cx="1219853" cy="16525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3" name="Google Shape;343;p11"/>
          <p:cNvSpPr/>
          <p:nvPr/>
        </p:nvSpPr>
        <p:spPr>
          <a:xfrm rot="-5400000">
            <a:off x="10373437" y="5344142"/>
            <a:ext cx="1644016" cy="22270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44" name="Google Shape;344;p11"/>
          <p:cNvGrpSpPr/>
          <p:nvPr/>
        </p:nvGrpSpPr>
        <p:grpSpPr>
          <a:xfrm flipH="1">
            <a:off x="11153310" y="4612320"/>
            <a:ext cx="1195815" cy="960789"/>
            <a:chOff x="4649450" y="3527425"/>
            <a:chExt cx="1224050" cy="983475"/>
          </a:xfrm>
        </p:grpSpPr>
        <p:sp>
          <p:nvSpPr>
            <p:cNvPr id="345" name="Google Shape;345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8" name="Google Shape;348;p11"/>
          <p:cNvSpPr/>
          <p:nvPr/>
        </p:nvSpPr>
        <p:spPr>
          <a:xfrm flipH="1">
            <a:off x="11143082" y="5137187"/>
            <a:ext cx="1216284" cy="16476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49" name="Google Shape;349;p11"/>
          <p:cNvGrpSpPr/>
          <p:nvPr/>
        </p:nvGrpSpPr>
        <p:grpSpPr>
          <a:xfrm rot="10800000" flipH="1">
            <a:off x="1940813" y="-305027"/>
            <a:ext cx="1219807" cy="980065"/>
            <a:chOff x="4649450" y="3527425"/>
            <a:chExt cx="1224050" cy="983475"/>
          </a:xfrm>
        </p:grpSpPr>
        <p:sp>
          <p:nvSpPr>
            <p:cNvPr id="350" name="Google Shape;350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0951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67033" y="4767133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932033" y="4767100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67033" y="3830467"/>
            <a:ext cx="4309200" cy="10416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932033" y="3837133"/>
            <a:ext cx="4309200" cy="10416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8577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154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800763" y="2199067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800767" y="2728267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7958589" y="2199067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7958600" y="2728267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800763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800767" y="4893733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7958589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7958600" y="4893733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441011" y="2584757"/>
            <a:ext cx="1265947" cy="17148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682754" y="3980793"/>
            <a:ext cx="1466575" cy="1178203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250136" y="4264856"/>
            <a:ext cx="1466579" cy="19866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66337" y="6103725"/>
            <a:ext cx="833655" cy="11292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10554447" y="-889618"/>
            <a:ext cx="1570167" cy="21271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11401622" y="959044"/>
            <a:ext cx="1265668" cy="1016913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11289434" y="-138431"/>
            <a:ext cx="1161665" cy="15734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250117" y="5645467"/>
            <a:ext cx="1090220" cy="875948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3716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787727" y="2824917"/>
            <a:ext cx="7408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787717" y="4948333"/>
            <a:ext cx="7408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6917633" y="2824933"/>
            <a:ext cx="8144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6917633" y="4948333"/>
            <a:ext cx="8144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1670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300943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1524000" y="1637800"/>
            <a:ext cx="9144000" cy="3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4" name="Google Shape;404;p15"/>
          <p:cNvSpPr/>
          <p:nvPr/>
        </p:nvSpPr>
        <p:spPr>
          <a:xfrm rot="-5400000">
            <a:off x="8164189" y="52440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05" name="Google Shape;405;p15"/>
          <p:cNvGrpSpPr/>
          <p:nvPr/>
        </p:nvGrpSpPr>
        <p:grpSpPr>
          <a:xfrm rot="5400000">
            <a:off x="-542962" y="1497859"/>
            <a:ext cx="1454956" cy="1198791"/>
            <a:chOff x="4626556" y="3501085"/>
            <a:chExt cx="1193630" cy="983475"/>
          </a:xfrm>
        </p:grpSpPr>
        <p:sp>
          <p:nvSpPr>
            <p:cNvPr id="406" name="Google Shape;406;p1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09" name="Google Shape;409;p15"/>
          <p:cNvGrpSpPr/>
          <p:nvPr/>
        </p:nvGrpSpPr>
        <p:grpSpPr>
          <a:xfrm rot="-5400000">
            <a:off x="9378505" y="5728218"/>
            <a:ext cx="1732601" cy="1392076"/>
            <a:chOff x="4649450" y="3527425"/>
            <a:chExt cx="1224050" cy="983475"/>
          </a:xfrm>
        </p:grpSpPr>
        <p:sp>
          <p:nvSpPr>
            <p:cNvPr id="410" name="Google Shape;410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3" name="Google Shape;413;p15"/>
          <p:cNvSpPr/>
          <p:nvPr/>
        </p:nvSpPr>
        <p:spPr>
          <a:xfrm rot="-5400000">
            <a:off x="10496563" y="5203057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4" name="Google Shape;414;p15"/>
          <p:cNvSpPr/>
          <p:nvPr/>
        </p:nvSpPr>
        <p:spPr>
          <a:xfrm flipH="1">
            <a:off x="11320363" y="4994223"/>
            <a:ext cx="984824" cy="13342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5" name="Google Shape;415;p15"/>
          <p:cNvSpPr/>
          <p:nvPr/>
        </p:nvSpPr>
        <p:spPr>
          <a:xfrm rot="10800000" flipH="1">
            <a:off x="-344687" y="-399234"/>
            <a:ext cx="1665625" cy="22563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16" name="Google Shape;416;p15"/>
          <p:cNvGrpSpPr/>
          <p:nvPr/>
        </p:nvGrpSpPr>
        <p:grpSpPr>
          <a:xfrm rot="5400000">
            <a:off x="1405435" y="-74167"/>
            <a:ext cx="1211647" cy="973509"/>
            <a:chOff x="4649450" y="3527425"/>
            <a:chExt cx="1224050" cy="983475"/>
          </a:xfrm>
        </p:grpSpPr>
        <p:sp>
          <p:nvSpPr>
            <p:cNvPr id="417" name="Google Shape;417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20" name="Google Shape;420;p15"/>
          <p:cNvSpPr/>
          <p:nvPr/>
        </p:nvSpPr>
        <p:spPr>
          <a:xfrm rot="5400000">
            <a:off x="375167" y="-668743"/>
            <a:ext cx="1232244" cy="16692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1" name="Google Shape;421;p15"/>
          <p:cNvSpPr/>
          <p:nvPr/>
        </p:nvSpPr>
        <p:spPr>
          <a:xfrm rot="5400000">
            <a:off x="2444452" y="-946870"/>
            <a:ext cx="1792309" cy="2428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22" name="Google Shape;422;p15"/>
          <p:cNvGrpSpPr/>
          <p:nvPr/>
        </p:nvGrpSpPr>
        <p:grpSpPr>
          <a:xfrm rot="-5400000">
            <a:off x="11286218" y="4171215"/>
            <a:ext cx="1423652" cy="1170467"/>
            <a:chOff x="4649450" y="3527425"/>
            <a:chExt cx="1224050" cy="983475"/>
          </a:xfrm>
        </p:grpSpPr>
        <p:sp>
          <p:nvSpPr>
            <p:cNvPr id="423" name="Google Shape;423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61434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3779600" y="4287067"/>
            <a:ext cx="46328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2343200" y="2671367"/>
            <a:ext cx="7505600" cy="1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24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2331975" y="54472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30" name="Google Shape;430;p16"/>
          <p:cNvGrpSpPr/>
          <p:nvPr/>
        </p:nvGrpSpPr>
        <p:grpSpPr>
          <a:xfrm rot="-5400000" flipH="1">
            <a:off x="11109096" y="1776915"/>
            <a:ext cx="1645777" cy="1356015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5400000" flipH="1">
            <a:off x="880681" y="5931418"/>
            <a:ext cx="1732601" cy="1392076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38" name="Google Shape;438;p16"/>
          <p:cNvSpPr/>
          <p:nvPr/>
        </p:nvSpPr>
        <p:spPr>
          <a:xfrm rot="5400000" flipH="1">
            <a:off x="-400" y="5406257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9" name="Google Shape;439;p16"/>
          <p:cNvSpPr/>
          <p:nvPr/>
        </p:nvSpPr>
        <p:spPr>
          <a:xfrm>
            <a:off x="-313400" y="5197423"/>
            <a:ext cx="984824" cy="13342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10646457" y="-369049"/>
            <a:ext cx="1884001" cy="255212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41" name="Google Shape;441;p16"/>
          <p:cNvGrpSpPr/>
          <p:nvPr/>
        </p:nvGrpSpPr>
        <p:grpSpPr>
          <a:xfrm rot="-5400000" flipH="1">
            <a:off x="9180095" y="-1703"/>
            <a:ext cx="1370447" cy="1101099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45" name="Google Shape;445;p16"/>
          <p:cNvSpPr/>
          <p:nvPr/>
        </p:nvSpPr>
        <p:spPr>
          <a:xfrm rot="-5400000" flipH="1">
            <a:off x="10322386" y="-673938"/>
            <a:ext cx="1393820" cy="188811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6" name="Google Shape;446;p16"/>
          <p:cNvSpPr/>
          <p:nvPr/>
        </p:nvSpPr>
        <p:spPr>
          <a:xfrm rot="-5400000" flipH="1">
            <a:off x="7348245" y="-988528"/>
            <a:ext cx="2027339" cy="27464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47" name="Google Shape;447;p16"/>
          <p:cNvGrpSpPr/>
          <p:nvPr/>
        </p:nvGrpSpPr>
        <p:grpSpPr>
          <a:xfrm rot="5400000" flipH="1">
            <a:off x="-410180" y="4550353"/>
            <a:ext cx="984789" cy="79123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22620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"/>
          <p:cNvSpPr/>
          <p:nvPr/>
        </p:nvSpPr>
        <p:spPr>
          <a:xfrm rot="-375952">
            <a:off x="-634327" y="4281750"/>
            <a:ext cx="1476789" cy="26479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3" name="Google Shape;453;p17"/>
          <p:cNvSpPr/>
          <p:nvPr/>
        </p:nvSpPr>
        <p:spPr>
          <a:xfrm rot="3563752" flipH="1">
            <a:off x="-146721" y="5723515"/>
            <a:ext cx="972373" cy="13173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4" name="Google Shape;454;p17"/>
          <p:cNvSpPr/>
          <p:nvPr/>
        </p:nvSpPr>
        <p:spPr>
          <a:xfrm rot="10800000">
            <a:off x="11356745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55" name="Google Shape;455;p17"/>
          <p:cNvGrpSpPr/>
          <p:nvPr/>
        </p:nvGrpSpPr>
        <p:grpSpPr>
          <a:xfrm rot="-5400000" flipH="1">
            <a:off x="10449751" y="-257735"/>
            <a:ext cx="1005843" cy="808155"/>
            <a:chOff x="4649450" y="3527425"/>
            <a:chExt cx="1224050" cy="983475"/>
          </a:xfrm>
        </p:grpSpPr>
        <p:sp>
          <p:nvSpPr>
            <p:cNvPr id="456" name="Google Shape;456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59" name="Google Shape;459;p17"/>
          <p:cNvSpPr/>
          <p:nvPr/>
        </p:nvSpPr>
        <p:spPr>
          <a:xfrm rot="-5400000" flipH="1">
            <a:off x="1111892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0" name="Google Shape;460;p17"/>
          <p:cNvSpPr/>
          <p:nvPr/>
        </p:nvSpPr>
        <p:spPr>
          <a:xfrm rot="-5400000" flipH="1">
            <a:off x="9040765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61" name="Google Shape;461;p17"/>
          <p:cNvGrpSpPr/>
          <p:nvPr/>
        </p:nvGrpSpPr>
        <p:grpSpPr>
          <a:xfrm rot="318926">
            <a:off x="234997" y="6385963"/>
            <a:ext cx="972487" cy="781355"/>
            <a:chOff x="4649450" y="3527425"/>
            <a:chExt cx="1224050" cy="983475"/>
          </a:xfrm>
        </p:grpSpPr>
        <p:sp>
          <p:nvSpPr>
            <p:cNvPr id="462" name="Google Shape;462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65" name="Google Shape;465;p1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6562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8" name="Google Shape;468;p18"/>
          <p:cNvSpPr/>
          <p:nvPr/>
        </p:nvSpPr>
        <p:spPr>
          <a:xfrm flipH="1">
            <a:off x="11316037" y="1513292"/>
            <a:ext cx="1265947" cy="26974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69" name="Google Shape;469;p18"/>
          <p:cNvGrpSpPr/>
          <p:nvPr/>
        </p:nvGrpSpPr>
        <p:grpSpPr>
          <a:xfrm flipH="1">
            <a:off x="11215731" y="3563993"/>
            <a:ext cx="1466575" cy="1178203"/>
            <a:chOff x="4649450" y="3527425"/>
            <a:chExt cx="1224050" cy="983475"/>
          </a:xfrm>
        </p:grpSpPr>
        <p:sp>
          <p:nvSpPr>
            <p:cNvPr id="470" name="Google Shape;470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73" name="Google Shape;473;p18"/>
          <p:cNvSpPr/>
          <p:nvPr/>
        </p:nvSpPr>
        <p:spPr>
          <a:xfrm flipH="1">
            <a:off x="10971292" y="4264856"/>
            <a:ext cx="1466579" cy="19866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11002033" y="5757258"/>
            <a:ext cx="1092079" cy="18921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18"/>
          <p:cNvSpPr/>
          <p:nvPr/>
        </p:nvSpPr>
        <p:spPr>
          <a:xfrm rot="5400000">
            <a:off x="-127884" y="-449241"/>
            <a:ext cx="990176" cy="134159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18"/>
          <p:cNvSpPr/>
          <p:nvPr/>
        </p:nvSpPr>
        <p:spPr>
          <a:xfrm rot="10800000" flipH="1">
            <a:off x="-213455" y="892653"/>
            <a:ext cx="824436" cy="1694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77" name="Google Shape;477;p18"/>
          <p:cNvGrpSpPr/>
          <p:nvPr/>
        </p:nvGrpSpPr>
        <p:grpSpPr>
          <a:xfrm flipH="1">
            <a:off x="11403899" y="5797001"/>
            <a:ext cx="1090220" cy="875948"/>
            <a:chOff x="4649450" y="3527425"/>
            <a:chExt cx="1224050" cy="983475"/>
          </a:xfrm>
        </p:grpSpPr>
        <p:sp>
          <p:nvSpPr>
            <p:cNvPr id="478" name="Google Shape;478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81" name="Google Shape;481;p18"/>
          <p:cNvGrpSpPr/>
          <p:nvPr/>
        </p:nvGrpSpPr>
        <p:grpSpPr>
          <a:xfrm rot="10800000" flipH="1">
            <a:off x="-302614" y="387518"/>
            <a:ext cx="1095607" cy="880013"/>
            <a:chOff x="4649450" y="3527425"/>
            <a:chExt cx="1224050" cy="983475"/>
          </a:xfrm>
        </p:grpSpPr>
        <p:sp>
          <p:nvSpPr>
            <p:cNvPr id="482" name="Google Shape;482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897459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 Title and two columns 2 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10480533" y="2257025"/>
            <a:ext cx="2399468" cy="356615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549033" y="2697467"/>
            <a:ext cx="3721600" cy="2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6014233" y="2697467"/>
            <a:ext cx="3721600" cy="2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549033" y="2110933"/>
            <a:ext cx="2620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6014233" y="2110933"/>
            <a:ext cx="2620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-412876" y="3365400"/>
            <a:ext cx="1331965" cy="18043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93" name="Google Shape;493;p19"/>
          <p:cNvGrpSpPr/>
          <p:nvPr/>
        </p:nvGrpSpPr>
        <p:grpSpPr>
          <a:xfrm rot="-4367854" flipH="1">
            <a:off x="10218887" y="1018837"/>
            <a:ext cx="2433279" cy="2121611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752115" y="4764390"/>
            <a:ext cx="1542956" cy="1239703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460957" y="5372500"/>
            <a:ext cx="1331965" cy="18043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2" name="Google Shape;502;p19"/>
          <p:cNvSpPr/>
          <p:nvPr/>
        </p:nvSpPr>
        <p:spPr>
          <a:xfrm rot="6350552" flipH="1">
            <a:off x="624584" y="5228296"/>
            <a:ext cx="1888528" cy="25584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10964665" y="-207809"/>
            <a:ext cx="1431191" cy="19387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04" name="Google Shape;504;p19"/>
          <p:cNvGrpSpPr/>
          <p:nvPr/>
        </p:nvGrpSpPr>
        <p:grpSpPr>
          <a:xfrm rot="-5400000" flipH="1">
            <a:off x="9874766" y="-46781"/>
            <a:ext cx="1162357" cy="1017044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8" name="Google Shape;508;p19"/>
          <p:cNvSpPr/>
          <p:nvPr/>
        </p:nvSpPr>
        <p:spPr>
          <a:xfrm rot="-5400000" flipH="1">
            <a:off x="10718474" y="-439454"/>
            <a:ext cx="1058871" cy="143437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9" name="Google Shape;509;p19"/>
          <p:cNvSpPr/>
          <p:nvPr/>
        </p:nvSpPr>
        <p:spPr>
          <a:xfrm rot="-5400000" flipH="1">
            <a:off x="8050546" y="-977333"/>
            <a:ext cx="2035071" cy="27569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42556" y="6391113"/>
            <a:ext cx="877072" cy="704692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27425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>
            <a:off x="2328533" y="2159231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2"/>
          </p:nvPr>
        </p:nvSpPr>
        <p:spPr>
          <a:xfrm>
            <a:off x="2328533" y="4678673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20"/>
          <p:cNvSpPr/>
          <p:nvPr/>
        </p:nvSpPr>
        <p:spPr>
          <a:xfrm>
            <a:off x="-289667" y="5338668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9" name="Google Shape;519;p20"/>
          <p:cNvSpPr/>
          <p:nvPr/>
        </p:nvSpPr>
        <p:spPr>
          <a:xfrm rot="5400000" flipH="1">
            <a:off x="210195" y="5933497"/>
            <a:ext cx="855760" cy="11592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0" name="Google Shape;520;p20"/>
          <p:cNvSpPr/>
          <p:nvPr/>
        </p:nvSpPr>
        <p:spPr>
          <a:xfrm rot="5400000" flipH="1">
            <a:off x="1559780" y="5670057"/>
            <a:ext cx="1244733" cy="16861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1" name="Google Shape;521;p20"/>
          <p:cNvSpPr/>
          <p:nvPr/>
        </p:nvSpPr>
        <p:spPr>
          <a:xfrm rot="10800000" flipH="1">
            <a:off x="-289667" y="-102566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22" name="Google Shape;522;p20"/>
          <p:cNvGrpSpPr/>
          <p:nvPr/>
        </p:nvGrpSpPr>
        <p:grpSpPr>
          <a:xfrm rot="5400000" flipH="1">
            <a:off x="786795" y="6089166"/>
            <a:ext cx="1045992" cy="840412"/>
            <a:chOff x="4649450" y="3501095"/>
            <a:chExt cx="1224050" cy="983475"/>
          </a:xfrm>
        </p:grpSpPr>
        <p:sp>
          <p:nvSpPr>
            <p:cNvPr id="523" name="Google Shape;523;p2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756075" y="350109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26" name="Google Shape;526;p20"/>
          <p:cNvSpPr txBox="1">
            <a:spLocks noGrp="1"/>
          </p:cNvSpPr>
          <p:nvPr>
            <p:ph type="subTitle" idx="3"/>
          </p:nvPr>
        </p:nvSpPr>
        <p:spPr>
          <a:xfrm>
            <a:off x="2328533" y="3418952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1959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body" idx="1"/>
          </p:nvPr>
        </p:nvSpPr>
        <p:spPr>
          <a:xfrm>
            <a:off x="1038000" y="1865167"/>
            <a:ext cx="4674800" cy="3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9" name="Google Shape;529;p21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0" name="Google Shape;530;p21"/>
          <p:cNvSpPr/>
          <p:nvPr/>
        </p:nvSpPr>
        <p:spPr>
          <a:xfrm rot="10800000">
            <a:off x="10577193" y="2814882"/>
            <a:ext cx="2010784" cy="272386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31" name="Google Shape;531;p21"/>
          <p:cNvGrpSpPr/>
          <p:nvPr/>
        </p:nvGrpSpPr>
        <p:grpSpPr>
          <a:xfrm rot="10800000">
            <a:off x="10577388" y="1603948"/>
            <a:ext cx="2329449" cy="1871488"/>
            <a:chOff x="4649450" y="3527425"/>
            <a:chExt cx="1224050" cy="983475"/>
          </a:xfrm>
        </p:grpSpPr>
        <p:sp>
          <p:nvSpPr>
            <p:cNvPr id="532" name="Google Shape;532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35" name="Google Shape;535;p21"/>
          <p:cNvSpPr/>
          <p:nvPr/>
        </p:nvSpPr>
        <p:spPr>
          <a:xfrm rot="10800000">
            <a:off x="10456887" y="-166580"/>
            <a:ext cx="2010784" cy="272386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6" name="Google Shape;536;p21"/>
          <p:cNvSpPr/>
          <p:nvPr/>
        </p:nvSpPr>
        <p:spPr>
          <a:xfrm rot="-5400000" flipH="1">
            <a:off x="9801369" y="-964297"/>
            <a:ext cx="1854859" cy="251278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37" name="Google Shape;537;p21"/>
          <p:cNvGrpSpPr/>
          <p:nvPr/>
        </p:nvGrpSpPr>
        <p:grpSpPr>
          <a:xfrm rot="10800000">
            <a:off x="8971912" y="-361154"/>
            <a:ext cx="1324096" cy="1063857"/>
            <a:chOff x="4649450" y="3527425"/>
            <a:chExt cx="1224050" cy="983475"/>
          </a:xfrm>
        </p:grpSpPr>
        <p:sp>
          <p:nvSpPr>
            <p:cNvPr id="538" name="Google Shape;538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41" name="Google Shape;541;p21"/>
          <p:cNvSpPr/>
          <p:nvPr/>
        </p:nvSpPr>
        <p:spPr>
          <a:xfrm>
            <a:off x="-289667" y="5338668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42" name="Google Shape;542;p21"/>
          <p:cNvGrpSpPr/>
          <p:nvPr/>
        </p:nvGrpSpPr>
        <p:grpSpPr>
          <a:xfrm rot="5400000" flipH="1">
            <a:off x="784220" y="6273423"/>
            <a:ext cx="841493" cy="676107"/>
            <a:chOff x="4649450" y="3527425"/>
            <a:chExt cx="1224050" cy="983475"/>
          </a:xfrm>
        </p:grpSpPr>
        <p:sp>
          <p:nvSpPr>
            <p:cNvPr id="543" name="Google Shape;543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46" name="Google Shape;546;p21"/>
          <p:cNvSpPr/>
          <p:nvPr/>
        </p:nvSpPr>
        <p:spPr>
          <a:xfrm rot="5400000" flipH="1">
            <a:off x="210195" y="5933497"/>
            <a:ext cx="855760" cy="11592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7" name="Google Shape;547;p21"/>
          <p:cNvSpPr/>
          <p:nvPr/>
        </p:nvSpPr>
        <p:spPr>
          <a:xfrm rot="5400000" flipH="1">
            <a:off x="1559780" y="5670057"/>
            <a:ext cx="1244733" cy="16861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79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9081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2"/>
          <p:cNvSpPr/>
          <p:nvPr/>
        </p:nvSpPr>
        <p:spPr>
          <a:xfrm rot="924200" flipH="1">
            <a:off x="11188059" y="3113865"/>
            <a:ext cx="1764493" cy="23902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50" name="Google Shape;550;p22"/>
          <p:cNvGrpSpPr/>
          <p:nvPr/>
        </p:nvGrpSpPr>
        <p:grpSpPr>
          <a:xfrm rot="10800000" flipH="1">
            <a:off x="669997" y="-451401"/>
            <a:ext cx="980452" cy="823628"/>
            <a:chOff x="4649450" y="3501085"/>
            <a:chExt cx="1170736" cy="983475"/>
          </a:xfrm>
        </p:grpSpPr>
        <p:sp>
          <p:nvSpPr>
            <p:cNvPr id="551" name="Google Shape;551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54" name="Google Shape;554;p22"/>
          <p:cNvGrpSpPr/>
          <p:nvPr/>
        </p:nvGrpSpPr>
        <p:grpSpPr>
          <a:xfrm flipH="1">
            <a:off x="11401167" y="5166849"/>
            <a:ext cx="1246899" cy="1001703"/>
            <a:chOff x="4649450" y="3527425"/>
            <a:chExt cx="1224050" cy="983475"/>
          </a:xfrm>
        </p:grpSpPr>
        <p:sp>
          <p:nvSpPr>
            <p:cNvPr id="555" name="Google Shape;555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58" name="Google Shape;558;p22"/>
          <p:cNvSpPr/>
          <p:nvPr/>
        </p:nvSpPr>
        <p:spPr>
          <a:xfrm flipH="1">
            <a:off x="11336928" y="5658362"/>
            <a:ext cx="1076317" cy="14580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9" name="Google Shape;559;p22"/>
          <p:cNvSpPr/>
          <p:nvPr/>
        </p:nvSpPr>
        <p:spPr>
          <a:xfrm rot="-6715076">
            <a:off x="10309646" y="5988741"/>
            <a:ext cx="1221828" cy="16552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0" name="Google Shape;560;p22"/>
          <p:cNvSpPr/>
          <p:nvPr/>
        </p:nvSpPr>
        <p:spPr>
          <a:xfrm rot="5400000">
            <a:off x="-124373" y="-536570"/>
            <a:ext cx="1013471" cy="137287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61" name="Google Shape;561;p22"/>
          <p:cNvGrpSpPr/>
          <p:nvPr/>
        </p:nvGrpSpPr>
        <p:grpSpPr>
          <a:xfrm rot="10800000" flipH="1">
            <a:off x="-162619" y="927429"/>
            <a:ext cx="832355" cy="668763"/>
            <a:chOff x="4649450" y="3527425"/>
            <a:chExt cx="1224050" cy="983475"/>
          </a:xfrm>
        </p:grpSpPr>
        <p:sp>
          <p:nvSpPr>
            <p:cNvPr id="562" name="Google Shape;562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65" name="Google Shape;565;p22"/>
          <p:cNvSpPr/>
          <p:nvPr/>
        </p:nvSpPr>
        <p:spPr>
          <a:xfrm rot="10800000" flipH="1">
            <a:off x="-339019" y="-12422"/>
            <a:ext cx="846541" cy="11467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6" name="Google Shape;566;p22"/>
          <p:cNvSpPr/>
          <p:nvPr/>
        </p:nvSpPr>
        <p:spPr>
          <a:xfrm rot="10800000" flipH="1">
            <a:off x="-531433" y="1254445"/>
            <a:ext cx="1231352" cy="16680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67" name="Google Shape;567;p22"/>
          <p:cNvGrpSpPr/>
          <p:nvPr/>
        </p:nvGrpSpPr>
        <p:grpSpPr>
          <a:xfrm flipH="1">
            <a:off x="11336983" y="6186135"/>
            <a:ext cx="708644" cy="569367"/>
            <a:chOff x="4649450" y="3527425"/>
            <a:chExt cx="1224050" cy="983475"/>
          </a:xfrm>
        </p:grpSpPr>
        <p:sp>
          <p:nvSpPr>
            <p:cNvPr id="568" name="Google Shape;568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1"/>
          </p:nvPr>
        </p:nvSpPr>
        <p:spPr>
          <a:xfrm>
            <a:off x="1058456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2"/>
          </p:nvPr>
        </p:nvSpPr>
        <p:spPr>
          <a:xfrm>
            <a:off x="1305856" y="5070908"/>
            <a:ext cx="224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3"/>
          </p:nvPr>
        </p:nvSpPr>
        <p:spPr>
          <a:xfrm>
            <a:off x="3450223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4"/>
          </p:nvPr>
        </p:nvSpPr>
        <p:spPr>
          <a:xfrm>
            <a:off x="3697623" y="5070908"/>
            <a:ext cx="224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6" name="Google Shape;576;p22"/>
          <p:cNvSpPr txBox="1">
            <a:spLocks noGrp="1"/>
          </p:cNvSpPr>
          <p:nvPr>
            <p:ph type="subTitle" idx="5"/>
          </p:nvPr>
        </p:nvSpPr>
        <p:spPr>
          <a:xfrm>
            <a:off x="5841989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7" name="Google Shape;577;p22"/>
          <p:cNvSpPr txBox="1">
            <a:spLocks noGrp="1"/>
          </p:cNvSpPr>
          <p:nvPr>
            <p:ph type="subTitle" idx="6"/>
          </p:nvPr>
        </p:nvSpPr>
        <p:spPr>
          <a:xfrm>
            <a:off x="6090989" y="5070908"/>
            <a:ext cx="2245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8" name="Google Shape;578;p22"/>
          <p:cNvSpPr txBox="1">
            <a:spLocks noGrp="1"/>
          </p:cNvSpPr>
          <p:nvPr>
            <p:ph type="subTitle" idx="7"/>
          </p:nvPr>
        </p:nvSpPr>
        <p:spPr>
          <a:xfrm>
            <a:off x="8238523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9" name="Google Shape;579;p22"/>
          <p:cNvSpPr txBox="1">
            <a:spLocks noGrp="1"/>
          </p:cNvSpPr>
          <p:nvPr>
            <p:ph type="subTitle" idx="8"/>
          </p:nvPr>
        </p:nvSpPr>
        <p:spPr>
          <a:xfrm>
            <a:off x="8487523" y="5070908"/>
            <a:ext cx="2245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561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subTitle" idx="1"/>
          </p:nvPr>
        </p:nvSpPr>
        <p:spPr>
          <a:xfrm>
            <a:off x="1314033" y="4337500"/>
            <a:ext cx="35356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 hasCustomPrompt="1"/>
          </p:nvPr>
        </p:nvSpPr>
        <p:spPr>
          <a:xfrm>
            <a:off x="1441817" y="3751367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3" name="Google Shape;583;p23"/>
          <p:cNvSpPr txBox="1">
            <a:spLocks noGrp="1"/>
          </p:cNvSpPr>
          <p:nvPr>
            <p:ph type="subTitle" idx="2"/>
          </p:nvPr>
        </p:nvSpPr>
        <p:spPr>
          <a:xfrm>
            <a:off x="4250600" y="2640300"/>
            <a:ext cx="36908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4" name="Google Shape;584;p23"/>
          <p:cNvSpPr txBox="1">
            <a:spLocks noGrp="1"/>
          </p:cNvSpPr>
          <p:nvPr>
            <p:ph type="title" idx="3" hasCustomPrompt="1"/>
          </p:nvPr>
        </p:nvSpPr>
        <p:spPr>
          <a:xfrm>
            <a:off x="4456000" y="2054300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5" name="Google Shape;585;p23"/>
          <p:cNvSpPr txBox="1">
            <a:spLocks noGrp="1"/>
          </p:cNvSpPr>
          <p:nvPr>
            <p:ph type="subTitle" idx="4"/>
          </p:nvPr>
        </p:nvSpPr>
        <p:spPr>
          <a:xfrm>
            <a:off x="7468379" y="4337500"/>
            <a:ext cx="34096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title" idx="5" hasCustomPrompt="1"/>
          </p:nvPr>
        </p:nvSpPr>
        <p:spPr>
          <a:xfrm>
            <a:off x="7533183" y="3751367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23"/>
          <p:cNvSpPr txBox="1">
            <a:spLocks noGrp="1"/>
          </p:cNvSpPr>
          <p:nvPr>
            <p:ph type="title" idx="6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8" name="Google Shape;588;p23"/>
          <p:cNvSpPr/>
          <p:nvPr/>
        </p:nvSpPr>
        <p:spPr>
          <a:xfrm rot="-5400000" flipH="1">
            <a:off x="6941381" y="-771017"/>
            <a:ext cx="1693480" cy="22940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89" name="Google Shape;589;p23"/>
          <p:cNvGrpSpPr/>
          <p:nvPr/>
        </p:nvGrpSpPr>
        <p:grpSpPr>
          <a:xfrm rot="-5400000" flipH="1">
            <a:off x="8315938" y="-601268"/>
            <a:ext cx="1961908" cy="1576183"/>
            <a:chOff x="4649450" y="3527425"/>
            <a:chExt cx="1224050" cy="983475"/>
          </a:xfrm>
        </p:grpSpPr>
        <p:sp>
          <p:nvSpPr>
            <p:cNvPr id="590" name="Google Shape;590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93" name="Google Shape;593;p23"/>
          <p:cNvSpPr/>
          <p:nvPr/>
        </p:nvSpPr>
        <p:spPr>
          <a:xfrm rot="-5400000" flipH="1">
            <a:off x="9328639" y="-547469"/>
            <a:ext cx="1961816" cy="26575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4" name="Google Shape;594;p23"/>
          <p:cNvSpPr/>
          <p:nvPr/>
        </p:nvSpPr>
        <p:spPr>
          <a:xfrm rot="9707568">
            <a:off x="10656341" y="-98040"/>
            <a:ext cx="1979335" cy="39752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95" name="Google Shape;595;p23"/>
          <p:cNvGrpSpPr/>
          <p:nvPr/>
        </p:nvGrpSpPr>
        <p:grpSpPr>
          <a:xfrm rot="-5400000" flipH="1">
            <a:off x="10916700" y="-164492"/>
            <a:ext cx="1458577" cy="1171909"/>
            <a:chOff x="4649450" y="3527425"/>
            <a:chExt cx="1224050" cy="983475"/>
          </a:xfrm>
        </p:grpSpPr>
        <p:sp>
          <p:nvSpPr>
            <p:cNvPr id="596" name="Google Shape;596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99" name="Google Shape;599;p23"/>
          <p:cNvGrpSpPr/>
          <p:nvPr/>
        </p:nvGrpSpPr>
        <p:grpSpPr>
          <a:xfrm rot="5400000" flipH="1">
            <a:off x="-506508" y="2253677"/>
            <a:ext cx="1609347" cy="1161025"/>
            <a:chOff x="4608571" y="3501085"/>
            <a:chExt cx="1211615" cy="983475"/>
          </a:xfrm>
        </p:grpSpPr>
        <p:sp>
          <p:nvSpPr>
            <p:cNvPr id="600" name="Google Shape;600;p23"/>
            <p:cNvSpPr/>
            <p:nvPr/>
          </p:nvSpPr>
          <p:spPr>
            <a:xfrm>
              <a:off x="4608571" y="4125915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0365" y="361206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03" name="Google Shape;603;p23"/>
          <p:cNvSpPr/>
          <p:nvPr/>
        </p:nvSpPr>
        <p:spPr>
          <a:xfrm rot="-1347752">
            <a:off x="-852837" y="3147440"/>
            <a:ext cx="2302012" cy="31183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04" name="Google Shape;604;p23"/>
          <p:cNvGrpSpPr/>
          <p:nvPr/>
        </p:nvGrpSpPr>
        <p:grpSpPr>
          <a:xfrm rot="5400000" flipH="1">
            <a:off x="1139921" y="5805703"/>
            <a:ext cx="1239392" cy="1161287"/>
            <a:chOff x="4649450" y="3527425"/>
            <a:chExt cx="1224050" cy="983475"/>
          </a:xfrm>
        </p:grpSpPr>
        <p:sp>
          <p:nvSpPr>
            <p:cNvPr id="605" name="Google Shape;605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08" name="Google Shape;608;p23"/>
          <p:cNvSpPr/>
          <p:nvPr/>
        </p:nvSpPr>
        <p:spPr>
          <a:xfrm rot="6294493" flipH="1">
            <a:off x="-146418" y="5232867"/>
            <a:ext cx="1703027" cy="230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09" name="Google Shape;609;p23"/>
          <p:cNvSpPr/>
          <p:nvPr/>
        </p:nvSpPr>
        <p:spPr>
          <a:xfrm rot="6152593" flipH="1">
            <a:off x="2271645" y="5309625"/>
            <a:ext cx="1922959" cy="260489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96916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"/>
          <p:cNvSpPr/>
          <p:nvPr/>
        </p:nvSpPr>
        <p:spPr>
          <a:xfrm rot="-10023347" flipH="1">
            <a:off x="-463556" y="1887746"/>
            <a:ext cx="1359880" cy="18421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2" name="Google Shape;612;p24"/>
          <p:cNvSpPr txBox="1">
            <a:spLocks noGrp="1"/>
          </p:cNvSpPr>
          <p:nvPr>
            <p:ph type="subTitle" idx="1"/>
          </p:nvPr>
        </p:nvSpPr>
        <p:spPr>
          <a:xfrm>
            <a:off x="1101900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subTitle" idx="2"/>
          </p:nvPr>
        </p:nvSpPr>
        <p:spPr>
          <a:xfrm>
            <a:off x="1270500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3"/>
          </p:nvPr>
        </p:nvSpPr>
        <p:spPr>
          <a:xfrm>
            <a:off x="4508609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5" name="Google Shape;615;p24"/>
          <p:cNvSpPr txBox="1">
            <a:spLocks noGrp="1"/>
          </p:cNvSpPr>
          <p:nvPr>
            <p:ph type="subTitle" idx="4"/>
          </p:nvPr>
        </p:nvSpPr>
        <p:spPr>
          <a:xfrm>
            <a:off x="4677209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6" name="Google Shape;616;p24"/>
          <p:cNvSpPr txBox="1">
            <a:spLocks noGrp="1"/>
          </p:cNvSpPr>
          <p:nvPr>
            <p:ph type="subTitle" idx="5"/>
          </p:nvPr>
        </p:nvSpPr>
        <p:spPr>
          <a:xfrm>
            <a:off x="7915303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6"/>
          </p:nvPr>
        </p:nvSpPr>
        <p:spPr>
          <a:xfrm>
            <a:off x="8083903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7"/>
          </p:nvPr>
        </p:nvSpPr>
        <p:spPr>
          <a:xfrm>
            <a:off x="1101900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8"/>
          </p:nvPr>
        </p:nvSpPr>
        <p:spPr>
          <a:xfrm>
            <a:off x="1270500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9"/>
          </p:nvPr>
        </p:nvSpPr>
        <p:spPr>
          <a:xfrm>
            <a:off x="4508609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13"/>
          </p:nvPr>
        </p:nvSpPr>
        <p:spPr>
          <a:xfrm>
            <a:off x="4677209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subTitle" idx="14"/>
          </p:nvPr>
        </p:nvSpPr>
        <p:spPr>
          <a:xfrm>
            <a:off x="7915303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3" name="Google Shape;623;p24"/>
          <p:cNvSpPr txBox="1">
            <a:spLocks noGrp="1"/>
          </p:cNvSpPr>
          <p:nvPr>
            <p:ph type="subTitle" idx="15"/>
          </p:nvPr>
        </p:nvSpPr>
        <p:spPr>
          <a:xfrm>
            <a:off x="8083903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24" name="Google Shape;624;p24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625" name="Google Shape;625;p2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646" name="Google Shape;646;p24"/>
          <p:cNvSpPr/>
          <p:nvPr/>
        </p:nvSpPr>
        <p:spPr>
          <a:xfrm rot="9549727">
            <a:off x="10903609" y="2066046"/>
            <a:ext cx="1707635" cy="23132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47" name="Google Shape;647;p24"/>
          <p:cNvGrpSpPr/>
          <p:nvPr/>
        </p:nvGrpSpPr>
        <p:grpSpPr>
          <a:xfrm rot="8310808">
            <a:off x="10930847" y="1071391"/>
            <a:ext cx="1679755" cy="1349517"/>
            <a:chOff x="4649450" y="3527425"/>
            <a:chExt cx="1224050" cy="983475"/>
          </a:xfrm>
        </p:grpSpPr>
        <p:sp>
          <p:nvSpPr>
            <p:cNvPr id="648" name="Google Shape;648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51" name="Google Shape;651;p24"/>
          <p:cNvSpPr/>
          <p:nvPr/>
        </p:nvSpPr>
        <p:spPr>
          <a:xfrm rot="10800000">
            <a:off x="10844476" y="-205431"/>
            <a:ext cx="1449925" cy="19642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52" name="Google Shape;652;p24"/>
          <p:cNvSpPr/>
          <p:nvPr/>
        </p:nvSpPr>
        <p:spPr>
          <a:xfrm rot="4108836">
            <a:off x="173477" y="-706417"/>
            <a:ext cx="1114451" cy="17349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53" name="Google Shape;653;p24"/>
          <p:cNvGrpSpPr/>
          <p:nvPr/>
        </p:nvGrpSpPr>
        <p:grpSpPr>
          <a:xfrm rot="10800000" flipH="1">
            <a:off x="-407054" y="1190969"/>
            <a:ext cx="1246899" cy="1001833"/>
            <a:chOff x="4649450" y="3527425"/>
            <a:chExt cx="1224050" cy="983475"/>
          </a:xfrm>
        </p:grpSpPr>
        <p:sp>
          <p:nvSpPr>
            <p:cNvPr id="654" name="Google Shape;654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57" name="Google Shape;657;p24"/>
          <p:cNvSpPr/>
          <p:nvPr/>
        </p:nvSpPr>
        <p:spPr>
          <a:xfrm rot="10492658" flipH="1">
            <a:off x="-251025" y="39204"/>
            <a:ext cx="934831" cy="12663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58" name="Google Shape;658;p24"/>
          <p:cNvGrpSpPr/>
          <p:nvPr/>
        </p:nvGrpSpPr>
        <p:grpSpPr>
          <a:xfrm rot="10800000">
            <a:off x="9516794" y="-144643"/>
            <a:ext cx="1161868" cy="789403"/>
            <a:chOff x="4649450" y="3527425"/>
            <a:chExt cx="1224050" cy="983475"/>
          </a:xfrm>
        </p:grpSpPr>
        <p:sp>
          <p:nvSpPr>
            <p:cNvPr id="659" name="Google Shape;659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62" name="Google Shape;662;p24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672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3" name="Google Shape;663;p24"/>
          <p:cNvSpPr/>
          <p:nvPr/>
        </p:nvSpPr>
        <p:spPr>
          <a:xfrm rot="-5400000" flipH="1">
            <a:off x="10585912" y="-662308"/>
            <a:ext cx="1066305" cy="176699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86108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3">
  <p:cSld name=" Title and two columns 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 txBox="1">
            <a:spLocks noGrp="1"/>
          </p:cNvSpPr>
          <p:nvPr>
            <p:ph type="subTitle" idx="1"/>
          </p:nvPr>
        </p:nvSpPr>
        <p:spPr>
          <a:xfrm>
            <a:off x="2012100" y="436538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subTitle" idx="2"/>
          </p:nvPr>
        </p:nvSpPr>
        <p:spPr>
          <a:xfrm>
            <a:off x="2460700" y="4891347"/>
            <a:ext cx="31748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subTitle" idx="3"/>
          </p:nvPr>
        </p:nvSpPr>
        <p:spPr>
          <a:xfrm>
            <a:off x="6084100" y="436538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subTitle" idx="4"/>
          </p:nvPr>
        </p:nvSpPr>
        <p:spPr>
          <a:xfrm>
            <a:off x="6532700" y="4901213"/>
            <a:ext cx="31748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0" name="Google Shape;670;p25"/>
          <p:cNvSpPr/>
          <p:nvPr/>
        </p:nvSpPr>
        <p:spPr>
          <a:xfrm rot="6409374" flipH="1">
            <a:off x="1785428" y="5492621"/>
            <a:ext cx="1099792" cy="21216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71" name="Google Shape;671;p25"/>
          <p:cNvGrpSpPr/>
          <p:nvPr/>
        </p:nvGrpSpPr>
        <p:grpSpPr>
          <a:xfrm rot="-5400000" flipH="1">
            <a:off x="11509526" y="1152311"/>
            <a:ext cx="956177" cy="787829"/>
            <a:chOff x="4626556" y="3501085"/>
            <a:chExt cx="1193630" cy="983475"/>
          </a:xfrm>
        </p:grpSpPr>
        <p:sp>
          <p:nvSpPr>
            <p:cNvPr id="672" name="Google Shape;672;p2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75" name="Google Shape;675;p25"/>
          <p:cNvGrpSpPr/>
          <p:nvPr/>
        </p:nvGrpSpPr>
        <p:grpSpPr>
          <a:xfrm rot="5400000" flipH="1">
            <a:off x="536105" y="6097122"/>
            <a:ext cx="1273991" cy="1023601"/>
            <a:chOff x="4649450" y="3527425"/>
            <a:chExt cx="1224050" cy="983475"/>
          </a:xfrm>
        </p:grpSpPr>
        <p:sp>
          <p:nvSpPr>
            <p:cNvPr id="676" name="Google Shape;676;p2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79" name="Google Shape;679;p25"/>
          <p:cNvSpPr/>
          <p:nvPr/>
        </p:nvSpPr>
        <p:spPr>
          <a:xfrm rot="-857734">
            <a:off x="-254529" y="4211609"/>
            <a:ext cx="1237657" cy="23752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0" name="Google Shape;680;p25"/>
          <p:cNvSpPr/>
          <p:nvPr/>
        </p:nvSpPr>
        <p:spPr>
          <a:xfrm rot="10800000">
            <a:off x="11312686" y="-67109"/>
            <a:ext cx="1094556" cy="14827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81" name="Google Shape;681;p25"/>
          <p:cNvGrpSpPr/>
          <p:nvPr/>
        </p:nvGrpSpPr>
        <p:grpSpPr>
          <a:xfrm rot="-5400000" flipH="1">
            <a:off x="10650770" y="-42832"/>
            <a:ext cx="796285" cy="639783"/>
            <a:chOff x="4649450" y="3527425"/>
            <a:chExt cx="1224050" cy="983475"/>
          </a:xfrm>
        </p:grpSpPr>
        <p:sp>
          <p:nvSpPr>
            <p:cNvPr id="682" name="Google Shape;682;p2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85" name="Google Shape;685;p25"/>
          <p:cNvSpPr/>
          <p:nvPr/>
        </p:nvSpPr>
        <p:spPr>
          <a:xfrm rot="-5400000" flipH="1">
            <a:off x="11124452" y="-244199"/>
            <a:ext cx="809765" cy="10969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6" name="Google Shape;686;p25"/>
          <p:cNvSpPr/>
          <p:nvPr/>
        </p:nvSpPr>
        <p:spPr>
          <a:xfrm rot="-5400000" flipH="1">
            <a:off x="9644075" y="-603696"/>
            <a:ext cx="1177823" cy="15955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7" name="Google Shape;687;p25"/>
          <p:cNvSpPr/>
          <p:nvPr/>
        </p:nvSpPr>
        <p:spPr>
          <a:xfrm rot="2163013" flipH="1">
            <a:off x="11311329" y="5114753"/>
            <a:ext cx="1352583" cy="18322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8" name="Google Shape;688;p25"/>
          <p:cNvSpPr/>
          <p:nvPr/>
        </p:nvSpPr>
        <p:spPr>
          <a:xfrm rot="202934" flipH="1">
            <a:off x="10447735" y="4698105"/>
            <a:ext cx="1522263" cy="25082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9" name="Google Shape;689;p25"/>
          <p:cNvSpPr/>
          <p:nvPr/>
        </p:nvSpPr>
        <p:spPr>
          <a:xfrm rot="3489563" flipH="1">
            <a:off x="-82298" y="5572484"/>
            <a:ext cx="1099763" cy="14897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247078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"/>
          <p:cNvSpPr txBox="1">
            <a:spLocks noGrp="1"/>
          </p:cNvSpPr>
          <p:nvPr>
            <p:ph type="body" idx="1"/>
          </p:nvPr>
        </p:nvSpPr>
        <p:spPr>
          <a:xfrm>
            <a:off x="1169167" y="3183500"/>
            <a:ext cx="3572400" cy="1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2" name="Google Shape;692;p26"/>
          <p:cNvSpPr txBox="1">
            <a:spLocks noGrp="1"/>
          </p:cNvSpPr>
          <p:nvPr>
            <p:ph type="title"/>
          </p:nvPr>
        </p:nvSpPr>
        <p:spPr>
          <a:xfrm>
            <a:off x="1169167" y="2376133"/>
            <a:ext cx="37100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3" name="Google Shape;693;p26"/>
          <p:cNvSpPr/>
          <p:nvPr/>
        </p:nvSpPr>
        <p:spPr>
          <a:xfrm rot="924198" flipH="1">
            <a:off x="11250214" y="2268028"/>
            <a:ext cx="2312729" cy="31328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94" name="Google Shape;694;p26"/>
          <p:cNvGrpSpPr/>
          <p:nvPr/>
        </p:nvGrpSpPr>
        <p:grpSpPr>
          <a:xfrm rot="10800000" flipH="1">
            <a:off x="1032909" y="-312383"/>
            <a:ext cx="1359147" cy="1141749"/>
            <a:chOff x="4649450" y="3501085"/>
            <a:chExt cx="1170736" cy="983475"/>
          </a:xfrm>
        </p:grpSpPr>
        <p:sp>
          <p:nvSpPr>
            <p:cNvPr id="695" name="Google Shape;695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8" name="Google Shape;698;p26"/>
          <p:cNvGrpSpPr/>
          <p:nvPr/>
        </p:nvGrpSpPr>
        <p:grpSpPr>
          <a:xfrm flipH="1">
            <a:off x="11530021" y="4959187"/>
            <a:ext cx="1634188" cy="1313005"/>
            <a:chOff x="4649450" y="3527425"/>
            <a:chExt cx="1224050" cy="983475"/>
          </a:xfrm>
        </p:grpSpPr>
        <p:sp>
          <p:nvSpPr>
            <p:cNvPr id="699" name="Google Shape;699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02" name="Google Shape;702;p26"/>
          <p:cNvSpPr/>
          <p:nvPr/>
        </p:nvSpPr>
        <p:spPr>
          <a:xfrm flipH="1">
            <a:off x="10781324" y="5115909"/>
            <a:ext cx="1410672" cy="19109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3" name="Google Shape;703;p26"/>
          <p:cNvSpPr/>
          <p:nvPr/>
        </p:nvSpPr>
        <p:spPr>
          <a:xfrm rot="-6715039">
            <a:off x="9832628" y="5769855"/>
            <a:ext cx="1601352" cy="21693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4" name="Google Shape;704;p26"/>
          <p:cNvSpPr/>
          <p:nvPr/>
        </p:nvSpPr>
        <p:spPr>
          <a:xfrm rot="5400000">
            <a:off x="-35923" y="-462706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05" name="Google Shape;705;p26"/>
          <p:cNvGrpSpPr/>
          <p:nvPr/>
        </p:nvGrpSpPr>
        <p:grpSpPr>
          <a:xfrm rot="10800000" flipH="1">
            <a:off x="-121205" y="1598941"/>
            <a:ext cx="1153871" cy="927089"/>
            <a:chOff x="4649450" y="3527425"/>
            <a:chExt cx="1224050" cy="983475"/>
          </a:xfrm>
        </p:grpSpPr>
        <p:sp>
          <p:nvSpPr>
            <p:cNvPr id="706" name="Google Shape;706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09" name="Google Shape;709;p26"/>
          <p:cNvSpPr/>
          <p:nvPr/>
        </p:nvSpPr>
        <p:spPr>
          <a:xfrm rot="10800000" flipH="1">
            <a:off x="-365739" y="296030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10" name="Google Shape;710;p26"/>
          <p:cNvSpPr/>
          <p:nvPr/>
        </p:nvSpPr>
        <p:spPr>
          <a:xfrm rot="10800000" flipH="1">
            <a:off x="-632478" y="2052185"/>
            <a:ext cx="1707060" cy="23124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11" name="Google Shape;711;p26"/>
          <p:cNvGrpSpPr/>
          <p:nvPr/>
        </p:nvGrpSpPr>
        <p:grpSpPr>
          <a:xfrm flipH="1">
            <a:off x="11445425" y="6294808"/>
            <a:ext cx="928809" cy="746261"/>
            <a:chOff x="4649450" y="3527425"/>
            <a:chExt cx="1224050" cy="983475"/>
          </a:xfrm>
        </p:grpSpPr>
        <p:sp>
          <p:nvSpPr>
            <p:cNvPr id="712" name="Google Shape;712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18733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-column text 4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"/>
          <p:cNvSpPr txBox="1">
            <a:spLocks noGrp="1"/>
          </p:cNvSpPr>
          <p:nvPr>
            <p:ph type="body" idx="1"/>
          </p:nvPr>
        </p:nvSpPr>
        <p:spPr>
          <a:xfrm>
            <a:off x="7300033" y="3183500"/>
            <a:ext cx="3573600" cy="1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70" lvl="1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7" name="Google Shape;717;p27"/>
          <p:cNvSpPr txBox="1">
            <a:spLocks noGrp="1"/>
          </p:cNvSpPr>
          <p:nvPr>
            <p:ph type="title"/>
          </p:nvPr>
        </p:nvSpPr>
        <p:spPr>
          <a:xfrm>
            <a:off x="7163567" y="2382067"/>
            <a:ext cx="37100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8" name="Google Shape;718;p27"/>
          <p:cNvSpPr/>
          <p:nvPr/>
        </p:nvSpPr>
        <p:spPr>
          <a:xfrm rot="-924198">
            <a:off x="-806082" y="2064828"/>
            <a:ext cx="2312729" cy="31328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19" name="Google Shape;719;p27"/>
          <p:cNvGrpSpPr/>
          <p:nvPr/>
        </p:nvGrpSpPr>
        <p:grpSpPr>
          <a:xfrm rot="10800000">
            <a:off x="9998539" y="-312383"/>
            <a:ext cx="1359147" cy="1141749"/>
            <a:chOff x="4649450" y="3501085"/>
            <a:chExt cx="1170736" cy="983475"/>
          </a:xfrm>
        </p:grpSpPr>
        <p:sp>
          <p:nvSpPr>
            <p:cNvPr id="720" name="Google Shape;720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>
            <a:off x="-773614" y="4755987"/>
            <a:ext cx="1634188" cy="1313005"/>
            <a:chOff x="4649450" y="3527425"/>
            <a:chExt cx="1224050" cy="983475"/>
          </a:xfrm>
        </p:grpSpPr>
        <p:sp>
          <p:nvSpPr>
            <p:cNvPr id="724" name="Google Shape;724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27" name="Google Shape;727;p27"/>
          <p:cNvSpPr/>
          <p:nvPr/>
        </p:nvSpPr>
        <p:spPr>
          <a:xfrm>
            <a:off x="-241500" y="5130143"/>
            <a:ext cx="1410672" cy="19109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8" name="Google Shape;728;p27"/>
          <p:cNvSpPr/>
          <p:nvPr/>
        </p:nvSpPr>
        <p:spPr>
          <a:xfrm rot="6715039" flipH="1">
            <a:off x="504481" y="5583255"/>
            <a:ext cx="1601352" cy="21693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9" name="Google Shape;729;p27"/>
          <p:cNvSpPr/>
          <p:nvPr/>
        </p:nvSpPr>
        <p:spPr>
          <a:xfrm rot="-5400000" flipH="1">
            <a:off x="10840194" y="-462706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0" name="Google Shape;730;p27"/>
          <p:cNvSpPr/>
          <p:nvPr/>
        </p:nvSpPr>
        <p:spPr>
          <a:xfrm rot="10800000">
            <a:off x="11582772" y="296030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1" name="Google Shape;731;p27"/>
          <p:cNvSpPr/>
          <p:nvPr/>
        </p:nvSpPr>
        <p:spPr>
          <a:xfrm rot="9703309">
            <a:off x="11193119" y="2234210"/>
            <a:ext cx="1707048" cy="23124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32" name="Google Shape;732;p27"/>
          <p:cNvGrpSpPr/>
          <p:nvPr/>
        </p:nvGrpSpPr>
        <p:grpSpPr>
          <a:xfrm rot="10800000">
            <a:off x="11357929" y="1598941"/>
            <a:ext cx="1153871" cy="927089"/>
            <a:chOff x="4649450" y="3527425"/>
            <a:chExt cx="1224050" cy="983475"/>
          </a:xfrm>
        </p:grpSpPr>
        <p:sp>
          <p:nvSpPr>
            <p:cNvPr id="733" name="Google Shape;733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76585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 ">
  <p:cSld name=" Thanks 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 txBox="1">
            <a:spLocks noGrp="1"/>
          </p:cNvSpPr>
          <p:nvPr>
            <p:ph type="ctrTitle"/>
          </p:nvPr>
        </p:nvSpPr>
        <p:spPr>
          <a:xfrm>
            <a:off x="2456000" y="1196133"/>
            <a:ext cx="72800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8" name="Google Shape;738;p28"/>
          <p:cNvSpPr txBox="1">
            <a:spLocks noGrp="1"/>
          </p:cNvSpPr>
          <p:nvPr>
            <p:ph type="body" idx="1"/>
          </p:nvPr>
        </p:nvSpPr>
        <p:spPr>
          <a:xfrm>
            <a:off x="3812600" y="3488600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9" name="Google Shape;739;p28"/>
          <p:cNvSpPr txBox="1"/>
          <p:nvPr/>
        </p:nvSpPr>
        <p:spPr>
          <a:xfrm>
            <a:off x="3779000" y="4952267"/>
            <a:ext cx="4634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infographics &amp; images by</a:t>
            </a:r>
            <a:r>
              <a:rPr lang="en" sz="14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0" name="Google Shape;740;p28"/>
          <p:cNvSpPr txBox="1">
            <a:spLocks noGrp="1"/>
          </p:cNvSpPr>
          <p:nvPr>
            <p:ph type="subTitle" idx="2"/>
          </p:nvPr>
        </p:nvSpPr>
        <p:spPr>
          <a:xfrm>
            <a:off x="4132800" y="5687800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41" name="Google Shape;741;p28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742" name="Google Shape;742;p28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grpSp>
        <p:nvGrpSpPr>
          <p:cNvPr id="763" name="Google Shape;763;p28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764" name="Google Shape;764;p28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785" name="Google Shape;785;p28"/>
          <p:cNvSpPr/>
          <p:nvPr/>
        </p:nvSpPr>
        <p:spPr>
          <a:xfrm rot="10800000">
            <a:off x="10316136" y="3309308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86" name="Google Shape;786;p28"/>
          <p:cNvGrpSpPr/>
          <p:nvPr/>
        </p:nvGrpSpPr>
        <p:grpSpPr>
          <a:xfrm rot="10800000" flipH="1">
            <a:off x="1323377" y="-535423"/>
            <a:ext cx="2016500" cy="1656828"/>
            <a:chOff x="4623213" y="3501085"/>
            <a:chExt cx="1196973" cy="983475"/>
          </a:xfrm>
        </p:grpSpPr>
        <p:sp>
          <p:nvSpPr>
            <p:cNvPr id="787" name="Google Shape;787;p28"/>
            <p:cNvSpPr/>
            <p:nvPr/>
          </p:nvSpPr>
          <p:spPr>
            <a:xfrm>
              <a:off x="4623213" y="4116714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4804380" y="3597661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0" name="Google Shape;790;p28"/>
          <p:cNvGrpSpPr/>
          <p:nvPr/>
        </p:nvGrpSpPr>
        <p:grpSpPr>
          <a:xfrm rot="9503256">
            <a:off x="10032433" y="1971245"/>
            <a:ext cx="2627607" cy="2111055"/>
            <a:chOff x="4649450" y="3527425"/>
            <a:chExt cx="1224050" cy="983475"/>
          </a:xfrm>
        </p:grpSpPr>
        <p:sp>
          <p:nvSpPr>
            <p:cNvPr id="791" name="Google Shape;791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94" name="Google Shape;794;p28"/>
          <p:cNvSpPr/>
          <p:nvPr/>
        </p:nvSpPr>
        <p:spPr>
          <a:xfrm rot="-10302611">
            <a:off x="10316145" y="-253013"/>
            <a:ext cx="2268124" cy="307262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5" name="Google Shape;795;p28"/>
          <p:cNvSpPr/>
          <p:nvPr/>
        </p:nvSpPr>
        <p:spPr>
          <a:xfrm rot="-5400000" flipH="1">
            <a:off x="10337611" y="-718684"/>
            <a:ext cx="1493541" cy="20233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6" name="Google Shape;796;p28"/>
          <p:cNvSpPr/>
          <p:nvPr/>
        </p:nvSpPr>
        <p:spPr>
          <a:xfrm rot="6366138">
            <a:off x="18824" y="-556321"/>
            <a:ext cx="2302027" cy="311839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7" name="Google Shape;797;p28"/>
          <p:cNvSpPr/>
          <p:nvPr/>
        </p:nvSpPr>
        <p:spPr>
          <a:xfrm rot="9622076" flipH="1">
            <a:off x="-238616" y="726251"/>
            <a:ext cx="1702963" cy="23068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8" name="Google Shape;798;p28"/>
          <p:cNvSpPr/>
          <p:nvPr/>
        </p:nvSpPr>
        <p:spPr>
          <a:xfrm rot="10800000" flipH="1">
            <a:off x="-708225" y="2967076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99" name="Google Shape;799;p28"/>
          <p:cNvGrpSpPr/>
          <p:nvPr/>
        </p:nvGrpSpPr>
        <p:grpSpPr>
          <a:xfrm rot="10800000">
            <a:off x="9134923" y="-307010"/>
            <a:ext cx="1493504" cy="1199971"/>
            <a:chOff x="4649450" y="3527425"/>
            <a:chExt cx="1224050" cy="983475"/>
          </a:xfrm>
        </p:grpSpPr>
        <p:sp>
          <p:nvSpPr>
            <p:cNvPr id="800" name="Google Shape;800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 rot="10800000" flipH="1">
            <a:off x="-306890" y="2237890"/>
            <a:ext cx="1674500" cy="1345393"/>
            <a:chOff x="4649450" y="3527425"/>
            <a:chExt cx="1224050" cy="983475"/>
          </a:xfrm>
        </p:grpSpPr>
        <p:sp>
          <p:nvSpPr>
            <p:cNvPr id="804" name="Google Shape;804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134710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609138" y="462508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1048958" y="3003468"/>
            <a:ext cx="2668919" cy="2144237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546000" y="4055253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624119" y="5612739"/>
            <a:ext cx="1517035" cy="205515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942012" y="6179988"/>
            <a:ext cx="1517005" cy="1218853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48827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873881" y="-404407"/>
            <a:ext cx="1803015" cy="24425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1124933" y="-223732"/>
            <a:ext cx="2088719" cy="1678071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62070" y="-354995"/>
            <a:ext cx="1803015" cy="24425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431953" y="669850"/>
            <a:ext cx="1187240" cy="16085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548880" y="2028932"/>
            <a:ext cx="1187328" cy="953971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335335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10316136" y="3309308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367577" y="-535423"/>
            <a:ext cx="1972300" cy="1656828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10389643" y="1769232"/>
            <a:ext cx="2627628" cy="2111061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10253976" y="-227876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9876511" y="-712051"/>
            <a:ext cx="1493541" cy="20233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83236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306890" y="2237890"/>
            <a:ext cx="1674500" cy="1345393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661871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1048959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8579189" y="-447010"/>
            <a:ext cx="1493504" cy="1199971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8892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967033" y="1191667"/>
            <a:ext cx="3799600" cy="22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488333" y="1535800"/>
            <a:ext cx="4737200" cy="30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2958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552755" y="1680567"/>
            <a:ext cx="1950416" cy="26420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9722971" y="-230765"/>
            <a:ext cx="1359147" cy="1141749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1049245" y="3729321"/>
            <a:ext cx="2259433" cy="1815364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623160" y="4619580"/>
            <a:ext cx="1950416" cy="26420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906545" y="5127365"/>
            <a:ext cx="2213995" cy="29994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10564626" y="-381088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11082361" y="1680558"/>
            <a:ext cx="1153871" cy="927089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11307204" y="377647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11040446" y="2133801"/>
            <a:ext cx="1707060" cy="23124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10613" y="6111051"/>
            <a:ext cx="1284273" cy="1031861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9021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2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377300" y="1016467"/>
            <a:ext cx="7570800" cy="4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384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700" y="0"/>
            <a:ext cx="12232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877633" y="3872680"/>
            <a:ext cx="8058800" cy="12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877633" y="5206313"/>
            <a:ext cx="80588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33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534433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58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712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0407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646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058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3" name="Google Shape;923;p3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252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103-6DA8-D311-3AC6-91E139536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341" y="109581"/>
            <a:ext cx="7728400" cy="1422000"/>
          </a:xfrm>
        </p:spPr>
        <p:txBody>
          <a:bodyPr/>
          <a:lstStyle/>
          <a:p>
            <a:r>
              <a:rPr lang="fa-IR" sz="5400" dirty="0">
                <a:solidFill>
                  <a:srgbClr val="FF0000"/>
                </a:solidFill>
              </a:rPr>
              <a:t>به نام خدا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B820C-1785-0429-2352-127CF08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629" y="5383184"/>
            <a:ext cx="6030800" cy="611200"/>
          </a:xfrm>
        </p:spPr>
        <p:txBody>
          <a:bodyPr/>
          <a:lstStyle/>
          <a:p>
            <a:r>
              <a:rPr lang="fa-IR" sz="2400" b="1" dirty="0">
                <a:solidFill>
                  <a:schemeClr val="accent4">
                    <a:lumMod val="75000"/>
                  </a:schemeClr>
                </a:solidFill>
              </a:rPr>
              <a:t>فاطمه نورا گنجعلی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AFEE1A-D3D7-7854-231A-18C5E97E5DDC}"/>
              </a:ext>
            </a:extLst>
          </p:cNvPr>
          <p:cNvSpPr txBox="1">
            <a:spLocks/>
          </p:cNvSpPr>
          <p:nvPr/>
        </p:nvSpPr>
        <p:spPr>
          <a:xfrm>
            <a:off x="1894341" y="1688009"/>
            <a:ext cx="7728400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ue Ellen Francisco"/>
              <a:buNone/>
              <a:defRPr sz="10933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r>
              <a:rPr lang="fa-IR" sz="4400" dirty="0">
                <a:solidFill>
                  <a:srgbClr val="7030A0"/>
                </a:solidFill>
              </a:rPr>
              <a:t>ماهی گیر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BC6FF7-F08E-AAA7-AC35-1D0EC94EF034}"/>
              </a:ext>
            </a:extLst>
          </p:cNvPr>
          <p:cNvSpPr txBox="1">
            <a:spLocks/>
          </p:cNvSpPr>
          <p:nvPr/>
        </p:nvSpPr>
        <p:spPr>
          <a:xfrm>
            <a:off x="2683444" y="3333241"/>
            <a:ext cx="6825112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ue Ellen Francisco"/>
              <a:buNone/>
              <a:defRPr sz="10933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edericka the Great"/>
              <a:buNone/>
              <a:defRPr sz="6933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r>
              <a:rPr lang="fa-IR" sz="3200" dirty="0">
                <a:solidFill>
                  <a:srgbClr val="002060"/>
                </a:solidFill>
              </a:rPr>
              <a:t>روزی ماهی گیری به سوی دریا حرکت کرد. تور خود را در دریا انداخت و ماهی ساده لوحی آن را دید و طعمه را دید و بلعید واسیر شد.</a:t>
            </a:r>
          </a:p>
          <a:p>
            <a:r>
              <a:rPr lang="fa-IR" sz="3200" dirty="0">
                <a:solidFill>
                  <a:srgbClr val="002060"/>
                </a:solidFill>
              </a:rPr>
              <a:t>ماهی گیر شادمان به طرف خانه اش حرکت کرد.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Autumn">
            <a:hlinkClick r:id="" action="ppaction://media"/>
            <a:extLst>
              <a:ext uri="{FF2B5EF4-FFF2-40B4-BE49-F238E27FC236}">
                <a16:creationId xmlns:a16="http://schemas.microsoft.com/office/drawing/2014/main" id="{22DBF875-3D4C-4195-FE4A-59B750514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4" y="6106885"/>
            <a:ext cx="3599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">
        <p:split orient="vert"/>
      </p:transition>
    </mc:Choice>
    <mc:Fallback xmlns="">
      <p:transition spd="slow" advTm="1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7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18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9" decel="50000" autoRev="1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5" fill="hold">
                                          <p:stCondLst>
                                            <p:cond delay="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5EAE1-68E7-8D95-367F-114AD6A6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62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3E9DD-A8EE-61CF-9BA9-52926ED4C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597" y="1057876"/>
            <a:ext cx="3445369" cy="258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A2B1C-DAFB-E8B9-EB0E-BF56F2BCD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89734" l="6571" r="90000">
                        <a14:foregroundMark x1="9714" y1="65399" x2="10000" y2="57034"/>
                        <a14:foregroundMark x1="6571" y1="56274" x2="6571" y2="56274"/>
                        <a14:backgroundMark x1="72286" y1="85171" x2="81143" y2="82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21223" y="1177441"/>
            <a:ext cx="3748668" cy="2816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3EDE-EE56-923A-C017-63D79A06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4535410"/>
            <a:ext cx="1492371" cy="1237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C2A1E9-262E-BDE5-1B97-2F51F3F48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760" y="1215825"/>
            <a:ext cx="3445369" cy="2588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D1AEB-3A92-459B-C40C-F18726AED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11" y="2392835"/>
            <a:ext cx="726059" cy="6021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A448A1-52D6-63B0-AA2A-13EBA3BF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01" y="107498"/>
            <a:ext cx="1717900" cy="16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57261-6932-F800-4B2B-94750E5C6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599063">
            <a:off x="4984720" y="1848172"/>
            <a:ext cx="2853871" cy="41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0">
        <p15:prstTrans prst="curtains"/>
      </p:transition>
    </mc:Choice>
    <mc:Fallback xmlns="">
      <p:transition spd="slow" advTm="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3 -0.04907 L -0.04713 -0.04884 C -0.04844 -0.04606 -0.05104 -0.04375 -0.05078 -0.04004 C -0.05039 -0.03125 -0.04075 -0.01273 -0.03841 -0.00648 C -0.03555 0.00139 -0.03359 0.01042 -0.03047 0.01806 C -0.02838 0.02292 -0.02461 0.02662 -0.02174 0.02963 C -0.00338 0.02431 -0.02279 0.03102 0.00521 0.01551 C 0.01003 0.01274 0.01497 0.01135 0.01979 0.00903 C 0.02109 0.00834 0.02214 0.00718 0.02344 0.00649 C 0.02513 0.00533 0.02682 0.00487 0.02852 0.00394 C 0.03164 0.00209 0.03359 -4.07407E-6 0.03659 -0.00254 C 0.05182 -0.00046 0.06758 -0.00324 0.08242 0.00394 C 0.08971 0.00741 0.09453 0.02014 0.10065 0.02848 L 0.11224 0.04399 C 0.11979 0.05394 0.11615 0.05139 0.12096 0.0544 C 0.13724 0.05024 0.12552 0.05463 0.14219 0.04399 C 0.17031 0.02593 0.14675 0.04352 0.16615 0.02709 C 0.16784 0.0257 0.16979 0.025 0.17122 0.02315 C 0.17656 0.0169 0.18047 0.00625 0.18659 0.00255 C 0.1931 -0.00138 0.19948 -0.00625 0.20625 -0.00902 C 0.21432 -0.01273 0.22279 -0.01412 0.2306 -0.01689 C 0.23737 -0.01898 0.23919 -0.0199 0.24401 -0.02199 C 0.24727 -0.02083 0.25052 -0.02037 0.25352 -0.01805 C 0.25534 -0.01689 0.25625 -0.01342 0.25794 -0.01157 C 0.26263 -0.00648 0.26719 -0.00046 0.27253 0.00255 C 0.28516 0.00996 0.27787 0.00741 0.29362 0.00903 C 0.30091 0.00764 0.30833 0.00811 0.3151 0.0051 C 0.31966 0.00324 0.32331 -0.00115 0.32708 -0.00532 C 0.33997 -0.01898 0.33971 -0.01898 0.34818 -0.0324 C 0.37904 -0.02685 0.34896 -0.03495 0.37227 -0.02199 C 0.37969 -0.01782 0.39479 -0.01157 0.39479 -0.01134 C 0.40521 -0.01296 0.41576 -0.01319 0.42617 -0.01551 C 0.42747 -0.01597 0.42839 -0.01851 0.42982 -0.01944 C 0.43255 -0.02152 0.43555 -0.02314 0.43854 -0.02453 C 0.45013 -0.03055 0.44792 -0.02939 0.4582 -0.03101 C 0.47422 -0.03032 0.49023 -0.03055 0.50625 -0.02847 C 0.50872 -0.02824 0.50117 -0.02777 0.49896 -0.02592 C 0.49154 -0.01967 0.48503 -0.01064 0.47787 -0.00393 C 0.46537 0.00787 0.45273 0.01922 0.43997 0.02963 C 0.43633 0.03264 0.43464 0.03241 0.43125 0.03241 L 0.43125 0.03264 " pathEditMode="relative" rAng="0" ptsTypes="AAAAAAAAAAAAAAAAAAAAAAAAAAAAAAAAAAAAAAAAA">
                                      <p:cBhvr>
                                        <p:cTn id="6" dur="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5 0.02338 L -0.06315 0.02361 C -0.06549 0.02292 -0.06784 0.02315 -0.06992 0.02199 C -0.07096 0.0213 -0.07122 0.01875 -0.07226 0.01782 C -0.07331 0.0169 -0.07474 0.01713 -0.07591 0.01667 C -0.0819 0.00995 -0.08502 0.00694 -0.09023 -0.00069 C -0.09258 -0.00417 -0.09466 -0.00787 -0.097 -0.01134 C -0.09752 -0.01366 -0.09792 -0.01597 -0.09844 -0.01806 C -0.09935 -0.0213 -0.10078 -0.02407 -0.10143 -0.02731 C -0.10273 -0.03333 -0.10325 -0.03981 -0.10443 -0.04606 C -0.10521 -0.05023 -0.10651 -0.05393 -0.10742 -0.0581 C -0.10885 -0.06412 -0.10963 -0.0706 -0.1112 -0.07662 C -0.11211 -0.08009 -0.11393 -0.08264 -0.11497 -0.08588 C -0.11562 -0.08796 -0.11588 -0.09051 -0.11641 -0.09259 C -0.11706 -0.09491 -0.11797 -0.09699 -0.11875 -0.09931 C -0.11927 -0.10116 -0.1194 -0.10324 -0.12018 -0.10463 C -0.1263 -0.11643 -0.12747 -0.11551 -0.13516 -0.12338 C -0.13594 -0.12407 -0.13659 -0.12523 -0.1375 -0.12593 C -0.15169 -0.13681 -0.12851 -0.11667 -0.14349 -0.12986 C -0.16875 -0.1294 -0.19414 -0.13426 -0.21914 -0.1287 C -0.22877 -0.12639 -0.23737 -0.11643 -0.24544 -0.10741 L -0.26575 -0.08472 C -0.26745 -0.08287 -0.26927 -0.08125 -0.27096 -0.0794 C -0.27239 -0.07755 -0.27396 -0.07569 -0.27539 -0.07407 C -0.27643 -0.07292 -0.27747 -0.07245 -0.27838 -0.0713 C -0.28112 -0.06852 -0.28398 -0.06528 -0.28594 -0.06065 C -0.29101 -0.04861 -0.28047 -0.06181 -0.29349 -0.04213 C -0.29518 -0.03935 -0.297 -0.03681 -0.2987 -0.03403 C -0.30013 -0.03148 -0.30117 -0.02847 -0.30247 -0.02593 C -0.30482 -0.02153 -0.30742 -0.01713 -0.30989 -0.01273 C -0.3112 -0.01042 -0.31211 -0.00741 -0.31367 -0.00602 C -0.31836 -0.00185 -0.31562 -0.00417 -0.322 0.00069 C -0.32266 0.00185 -0.32331 0.00347 -0.32422 0.00463 C -0.32565 0.00625 -0.32708 0.00741 -0.32864 0.00857 C -0.33008 0.00972 -0.33411 0.01065 -0.33542 0.01134 C -0.34336 0.01505 -0.33659 0.01319 -0.34596 0.01667 C -0.34766 0.01713 -0.34948 0.01736 -0.35117 0.01782 C -0.36901 0.02292 -0.35338 0.01968 -0.3819 0.02338 C -0.40299 0.02245 -0.42396 0.02222 -0.44492 0.0206 C -0.44648 0.02037 -0.44792 0.01875 -0.44948 0.01782 C -0.45065 0.01736 -0.45195 0.01667 -0.45312 0.01667 C -0.46263 0.01574 -0.47213 0.01574 -0.48164 0.01528 C -0.48581 0.01273 -0.4832 0.01389 -0.48997 0.01389 L -0.49362 0.01134 " pathEditMode="relative" rAng="0" ptsTypes="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7268 L -0.04284 0.07268 C -0.03841 0.06782 -0.03424 0.06227 -0.02956 0.05833 C -0.02643 0.05579 -0.02265 0.05648 -0.01966 0.05347 C -0.01536 0.04907 -0.01172 0.04236 -0.00807 0.03611 C 0.00065 0.0206 0.00117 0.02083 0.00886 0.00116 C 0.0155 -0.01597 0.01406 -0.0169 0.02044 -0.03704 C 0.02787 -0.06019 0.03047 -0.0588 0.03477 -0.08611 C 0.03985 -0.11852 0.03698 -0.10556 0.0418 -0.12593 C 0.0431 -0.14051 0.04271 -0.1331 0.04271 -0.14792 L 0.04271 -0.14792 " pathEditMode="relative" ptsTypes="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297 L 0.00052 0.0632 C 0.00104 0.06366 0.01068 0.07547 0.0125 0.07616 C 0.01641 0.07801 0.02044 0.07824 0.02448 0.07894 C 0.04948 0.0838 0.04362 0.08172 0.07995 0.08287 C 0.11875 0.08982 0.10247 0.0875 0.18568 0.07755 C 0.19753 0.07616 0.20925 0.07199 0.22096 0.06829 C 0.23542 0.06343 0.25273 0.04769 0.2651 0.04028 C 0.28047 0.03102 0.29609 0.02315 0.31159 0.01482 C 0.31341 0.01389 0.3151 0.01297 0.31693 0.01227 C 0.33164 0.00602 0.34662 0.00116 0.3612 -0.00648 C 0.39063 -0.02199 0.3793 -0.01875 0.39414 -0.02245 C 0.41667 -0.03657 0.40534 -0.03518 0.42787 -0.02778 C 0.44115 -0.01852 0.43529 -0.02245 0.44518 -0.01574 " pathEditMode="relative" rAng="0" ptsTypes="AAAAAAAAAAAA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3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4144 L -0.01002 0.04167 C -0.00325 0.0507 0.00026 0.05672 0.00716 0.06297 C 0.00782 0.06343 0.0086 0.06389 0.00938 0.06412 C 0.01159 0.06528 0.01394 0.06621 0.01615 0.0669 C 0.02045 0.06806 0.03373 0.06945 0.03646 0.06945 L 0.12487 0.07223 C 0.13373 0.07616 0.13516 0.07732 0.14961 0.07223 C 0.17305 0.06412 0.15938 0.06343 0.17058 0.05625 C 0.17188 0.05533 0.17318 0.05533 0.17435 0.05487 C 0.17591 0.05348 0.17735 0.05209 0.17891 0.05093 C 0.18034 0.04977 0.1819 0.04931 0.18334 0.04815 C 0.18477 0.04723 0.18581 0.04537 0.18711 0.04422 C 0.19011 0.04167 0.1931 0.03982 0.1961 0.0375 C 0.1974 0.03658 0.19883 0.03612 0.19987 0.03496 C 0.20339 0.03056 0.203 0.03056 0.20886 0.02824 C 0.21081 0.02732 0.21289 0.02732 0.21485 0.02686 C 0.21667 0.02547 0.21836 0.02408 0.22019 0.02292 C 0.22084 0.02246 0.22162 0.02199 0.2224 0.02153 C 0.22396 0.02037 0.22539 0.01875 0.22683 0.0176 C 0.2293 0.01551 0.2319 0.01389 0.23438 0.01227 C 0.23516 0.01181 0.23594 0.01135 0.23659 0.01088 C 0.23841 0.00949 0.24024 0.00834 0.24193 0.00695 C 0.24362 0.00533 0.24532 0.00278 0.24714 0.00162 C 0.24857 0.00047 0.25013 0.0007 0.2517 0.00024 C 0.26875 -0.01759 0.25925 -0.00856 0.28841 -0.03055 C 0.29206 -0.03333 0.29584 -0.03611 0.29961 -0.03842 C 0.30339 -0.04074 0.30716 -0.04282 0.31081 -0.04513 C 0.31341 -0.04676 0.31589 -0.04884 0.31836 -0.05046 C 0.32006 -0.05162 0.32188 -0.05208 0.32357 -0.05324 C 0.32618 -0.05463 0.32839 -0.0581 0.33112 -0.05856 L 0.34089 -0.05972 C 0.36224 -0.06574 0.35026 -0.06412 0.37683 -0.0625 C 0.3819 -0.05787 0.38347 -0.05671 0.38881 -0.05046 C 0.39141 -0.04745 0.3905 -0.04884 0.39193 -0.04652 L 0.39193 -0.04629 L 0.39193 -0.04652 " pathEditMode="relative" rAng="0" ptsTypes="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0077</Template>
  <TotalTime>62</TotalTime>
  <Words>87</Words>
  <Application>Microsoft Office PowerPoint</Application>
  <PresentationFormat>Widescreen</PresentationFormat>
  <Paragraphs>11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Arial</vt:lpstr>
      <vt:lpstr>Bahiana</vt:lpstr>
      <vt:lpstr>Barlow</vt:lpstr>
      <vt:lpstr>Calibri</vt:lpstr>
      <vt:lpstr>Comfortaa</vt:lpstr>
      <vt:lpstr>Fira Sans Extra Condensed Medium</vt:lpstr>
      <vt:lpstr>Fredericka the Great</vt:lpstr>
      <vt:lpstr>Maven Pro</vt:lpstr>
      <vt:lpstr>Montserrat</vt:lpstr>
      <vt:lpstr>Muli Regular</vt:lpstr>
      <vt:lpstr>Proxima Nova</vt:lpstr>
      <vt:lpstr>Proxima Nova Semibold</vt:lpstr>
      <vt:lpstr>Roboto</vt:lpstr>
      <vt:lpstr>Roboto Condensed Light</vt:lpstr>
      <vt:lpstr>Roboto Slab Regular</vt:lpstr>
      <vt:lpstr>Sue Ellen Francisco</vt:lpstr>
      <vt:lpstr>Tulpen One</vt:lpstr>
      <vt:lpstr>Spring Season by Slidesgo</vt:lpstr>
      <vt:lpstr>Slidesgo Final Pages</vt:lpstr>
      <vt:lpstr>Studying Organizer by Slidesgo</vt:lpstr>
      <vt:lpstr>1_Slidesgo Final Pages</vt:lpstr>
      <vt:lpstr>به نام خدا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asadollah ganjali</dc:creator>
  <cp:lastModifiedBy>asadollah ganjali</cp:lastModifiedBy>
  <cp:revision>8</cp:revision>
  <dcterms:created xsi:type="dcterms:W3CDTF">2022-05-14T11:36:58Z</dcterms:created>
  <dcterms:modified xsi:type="dcterms:W3CDTF">2022-05-15T04:10:27Z</dcterms:modified>
</cp:coreProperties>
</file>