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575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096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14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183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15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339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172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1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53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98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96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008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03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216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276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946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2D0F-AEEF-4D91-9265-8A122135A746}" type="datetimeFigureOut">
              <a:rPr lang="fa-IR" smtClean="0"/>
              <a:t>1443/10/14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60C207C-C2F7-46BD-80E5-E0E13E6B106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58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7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17" Type="http://schemas.openxmlformats.org/officeDocument/2006/relationships/image" Target="../media/image8.png"/><Relationship Id="rId2" Type="http://schemas.openxmlformats.org/officeDocument/2006/relationships/audio" Target="../media/media4.m4a"/><Relationship Id="rId16" Type="http://schemas.openxmlformats.org/officeDocument/2006/relationships/image" Target="../media/image20.pn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15.png"/><Relationship Id="rId5" Type="http://schemas.microsoft.com/office/2007/relationships/media" Target="../media/media6.m4a"/><Relationship Id="rId1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audio" Target="../media/media5.m4a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5951" y="1159726"/>
            <a:ext cx="3233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به نام خداوند بخشنده و مهربان.</a:t>
            </a: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3853" y="1628748"/>
            <a:ext cx="34011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نام داستان: کارهای یک معلم .</a:t>
            </a:r>
            <a:endParaRPr lang="fa-I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2771" y="2097771"/>
            <a:ext cx="28101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accent6"/>
                </a:solidFill>
              </a:rPr>
              <a:t>تهیه کننده : حسنا مدنی</a:t>
            </a:r>
            <a:endParaRPr lang="fa-IR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0" y="2375117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4091" y="3310208"/>
            <a:ext cx="5577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accent3">
                    <a:lumMod val="75000"/>
                  </a:schemeClr>
                </a:solidFill>
              </a:rPr>
              <a:t>یک روز یک معلم آماده میشه تا بره مدرسه بعد به مدرسه می رسد . بعد  سوار ماشینش میشه و به خانه می رود.</a:t>
            </a:r>
            <a:endParaRPr lang="fa-I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7" y="4830179"/>
            <a:ext cx="2176530" cy="1995153"/>
          </a:xfrm>
          <a:prstGeom prst="rect">
            <a:avLst/>
          </a:prstGeom>
        </p:spPr>
      </p:pic>
      <p:sp>
        <p:nvSpPr>
          <p:cNvPr id="5" name="AutoShape 2" descr="عکس پروفایل چادر | عکس دختر چادری | عکس فانتزی دختر چادری - نیوزین"/>
          <p:cNvSpPr>
            <a:spLocks noChangeAspect="1" noChangeArrowheads="1"/>
          </p:cNvSpPr>
          <p:nvPr/>
        </p:nvSpPr>
        <p:spPr bwMode="auto">
          <a:xfrm>
            <a:off x="155575" y="-822325"/>
            <a:ext cx="13239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40" y="4501768"/>
            <a:ext cx="1788055" cy="2323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35" y="475619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7" y="142718"/>
            <a:ext cx="3810000" cy="2541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5" y="142718"/>
            <a:ext cx="672113" cy="1068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89" y="360609"/>
            <a:ext cx="1191716" cy="1469868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24035" y="3110490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38012" y="3077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2.59259E-6 C -0.00455 0.00162 -0.01054 0.00417 -0.01523 0.00556 C -0.01744 0.00625 -0.01966 0.00671 -0.02187 0.00764 C -0.0233 0.0081 -0.02474 0.00903 -0.02617 0.00949 C -0.03007 0.01042 -0.03411 0.01088 -0.03815 0.01134 C -0.04036 0.01273 -0.04231 0.01482 -0.04466 0.01528 C -0.06132 0.01783 -0.05338 0.01644 -0.06862 0.01921 C -0.08268 0.01852 -0.09687 0.01829 -0.11093 0.01713 C -0.11211 0.01713 -0.11315 0.01574 -0.11419 0.01528 C -0.11718 0.01389 -0.11992 0.01204 -0.12291 0.01134 L -0.13268 0.00949 C -0.13528 0.00903 -0.13776 0.00787 -0.14036 0.00764 C -0.14505 0.00718 -0.14974 0.00764 -0.15442 0.00764 L -0.15442 0.00764 " pathEditMode="relative" ptsTypes="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03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103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36 -0.01898 L 0.09336 -0.01898 C 0.09687 -0.01968 0.10052 -0.01991 0.10416 -0.02083 C 0.10534 -0.0213 0.10625 -0.02292 0.10742 -0.02292 C 0.11679 -0.02292 0.1263 -0.02153 0.13567 -0.02083 C 0.13672 -0.02037 0.13789 -0.01968 0.13893 -0.01898 C 0.14036 -0.01829 0.14192 -0.01806 0.14336 -0.01713 C 0.14479 -0.01597 0.14609 -0.01389 0.14765 -0.0132 C 0.15013 -0.01204 0.15273 -0.01204 0.15521 -0.01134 C 0.16367 -0.00139 0.15169 -0.01435 0.1651 -0.00556 C 0.16601 -0.00486 0.16627 -0.00232 0.16719 -0.00162 C 0.16966 -0.00023 0.17226 -0.00046 0.17487 0.00023 C 0.17669 0.00162 0.17838 0.00301 0.18021 0.00417 C 0.18359 0.00648 0.18945 0.00903 0.19219 0.00995 C 0.1944 0.01065 0.19661 0.01111 0.1987 0.0118 C 0.19987 0.01227 0.20091 0.01342 0.20195 0.01389 C 0.20455 0.01458 0.20703 0.01504 0.20963 0.01574 C 0.21146 0.0162 0.21328 0.0169 0.2151 0.01759 C 0.27005 0.01528 0.24492 0.02315 0.26836 0.0118 C 0.27344 0.00949 0.27226 0.01088 0.27695 0.00602 C 0.27812 0.00486 0.27903 0.00301 0.28034 0.00231 C 0.28242 0.00092 0.28463 0.00092 0.28685 0.00023 C 0.29049 -0.00093 0.29765 -0.00347 0.29765 -0.00347 C 0.3039 -0.01458 0.30065 -0.01181 0.30638 -0.01505 C 0.30781 -0.01713 0.30911 -0.01945 0.31067 -0.02083 C 0.31172 -0.02199 0.31289 -0.02199 0.31393 -0.02292 C 0.31549 -0.02408 0.31692 -0.02523 0.31836 -0.02662 C 0.32213 -0.03056 0.3207 -0.03079 0.32487 -0.03241 C 0.32838 -0.03403 0.33203 -0.03519 0.33567 -0.03634 L 0.34114 -0.0382 C 0.34935 -0.03773 0.37265 -0.03958 0.38463 -0.03241 L 0.40091 -0.02292 C 0.40091 -0.02292 0.40742 -0.01898 0.40742 -0.01898 L 0.41719 -0.01898 L 0.41719 -0.01898 " pathEditMode="relative" ptsTypes="AAAAAAAAAAAAAAAAAAAAAAAAAAAAAAAA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2" y="-67491"/>
            <a:ext cx="8551572" cy="6841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67" y="5192114"/>
            <a:ext cx="1722101" cy="1578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06" y="4683500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64" y="3525239"/>
            <a:ext cx="3000375" cy="33337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دانلود رایگان وکتور بنر آموزشی طرح تخته سیاه لایه باز| مدرسه طرح پسران |  مدرسه طرح پسران"/>
          <p:cNvSpPr>
            <a:spLocks noChangeAspect="1" noChangeArrowheads="1"/>
          </p:cNvSpPr>
          <p:nvPr/>
        </p:nvSpPr>
        <p:spPr bwMode="auto">
          <a:xfrm>
            <a:off x="155575" y="-936625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79" y="39687"/>
            <a:ext cx="3720319" cy="3720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4" y="2444127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074" y="2610126"/>
            <a:ext cx="2659811" cy="1811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47" y="2240790"/>
            <a:ext cx="1550804" cy="1107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93" y="2379665"/>
            <a:ext cx="1612785" cy="1612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4421138"/>
            <a:ext cx="1876425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8" y="4421138"/>
            <a:ext cx="2857500" cy="285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72" y="4820582"/>
            <a:ext cx="2248506" cy="2248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88" y="4421138"/>
            <a:ext cx="2857500" cy="28575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93172" y="308401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235472" y="3186057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72844" y="3946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-0.13889 L 0.02252 -0.13889 C 0.02422 -0.16713 0.02265 -0.14514 0.02461 -0.16713 C 0.02513 -0.17292 0.02461 -0.18148 0.02773 -0.18588 C 0.02864 -0.18727 0.02982 -0.18727 0.03086 -0.18773 C 0.03229 -0.18958 0.03359 -0.1919 0.03515 -0.19352 C 0.03607 -0.19444 0.03737 -0.19421 0.03828 -0.19537 C 0.05208 -0.21181 0.04297 -0.20556 0.05091 -0.21042 C 0.05208 -0.21157 0.05312 -0.2125 0.05417 -0.21412 C 0.05599 -0.2169 0.05729 -0.22106 0.05937 -0.22338 C 0.06094 -0.225 0.06289 -0.22477 0.06471 -0.22523 C 0.06575 -0.22662 0.06667 -0.22801 0.06784 -0.22917 C 0.06888 -0.22986 0.07005 -0.23009 0.07096 -0.23102 C 0.07318 -0.2331 0.07734 -0.23843 0.07734 -0.23843 C 0.07838 -0.24097 0.07917 -0.24398 0.08047 -0.24606 C 0.08138 -0.24722 0.08268 -0.24699 0.08372 -0.24792 C 0.09193 -0.25509 0.08203 -0.24884 0.08997 -0.25347 C 0.09778 -0.27639 0.08828 -0.25023 0.09739 -0.27037 C 0.09896 -0.27384 0.10169 -0.28171 0.10169 -0.28171 C 0.10195 -0.28472 0.10221 -0.28796 0.10273 -0.29097 C 0.10299 -0.29282 0.10338 -0.29468 0.10377 -0.29676 C 0.10417 -0.29907 0.10443 -0.30162 0.10482 -0.30417 C 0.10638 -0.31644 0.10469 -0.31042 0.10794 -0.31921 C 0.10833 -0.32986 0.10924 -0.34051 0.10898 -0.35116 C 0.10885 -0.36366 0.10859 -0.37639 0.1069 -0.38866 C 0.10638 -0.39213 0.10417 -0.39375 0.10273 -0.39606 C 0.10169 -0.39769 0.10065 -0.39884 0.09948 -0.39977 C 0.09818 -0.40116 0.09674 -0.40255 0.09531 -0.4037 C 0.09427 -0.4044 0.09323 -0.40486 0.09219 -0.40556 C 0.08867 -0.40718 0.08633 -0.40787 0.08268 -0.40926 C 0.07643 -0.41644 0.0776 -0.41713 0.06575 -0.40926 C 0.0651 -0.4088 0.0612 -0.39792 0.06042 -0.39606 C 0.06015 -0.39352 0.06028 -0.39051 0.05937 -0.38866 C 0.05872 -0.38704 0.05703 -0.38819 0.05625 -0.38681 C 0.05547 -0.38542 0.05573 -0.38287 0.05521 -0.38102 C 0.05495 -0.38032 0.05443 -0.37986 0.05417 -0.37917 L 0.05417 -0.37917 " pathEditMode="relative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3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-0.00254 L 0.04896 -0.00231 C 0.05209 -0.00324 0.05521 -0.0044 0.05834 -0.00463 C 0.08125 -0.00555 0.10417 -0.00532 0.12696 -0.00648 C 0.12878 -0.00648 0.13047 -0.00787 0.13229 -0.00833 C 0.14362 -0.01157 0.13581 -0.00833 0.14388 -0.01204 C 0.14492 -0.01319 0.1461 -0.01435 0.14701 -0.01574 C 0.14857 -0.01805 0.14974 -0.02106 0.15131 -0.02338 C 0.15261 -0.025 0.15417 -0.02569 0.15547 -0.02708 C 0.15651 -0.02963 0.15756 -0.03217 0.15873 -0.03449 C 0.16133 -0.03981 0.16719 -0.04954 0.16719 -0.0493 C 0.16914 -0.05995 0.16706 -0.05162 0.1724 -0.06458 C 0.17396 -0.06829 0.17657 -0.07569 0.17657 -0.07546 C 0.17956 -0.09676 0.1806 -0.09653 0.17657 -0.12454 C 0.17631 -0.12685 0.17461 -0.12731 0.17344 -0.12824 C 0.16849 -0.13217 0.16914 -0.13194 0.16602 -0.13194 L 0.16602 -0.13171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131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7.40741E-7 C 0.00247 -0.00371 0.00469 -0.00787 0.00742 -0.01111 C 0.00833 -0.01227 0.0095 -0.01273 0.01055 -0.0132 C 0.01406 -0.01459 0.01771 -0.01482 0.02109 -0.0169 C 0.03073 -0.02246 0.01549 -0.01389 0.02956 -0.02061 C 0.03177 -0.02153 0.03385 -0.02315 0.03594 -0.02431 C 0.03698 -0.025 0.03802 -0.0257 0.03906 -0.02616 C 0.04857 -0.03056 0.04479 -0.02824 0.05065 -0.03195 C 0.05182 -0.0338 0.0526 -0.03588 0.05391 -0.0375 C 0.05521 -0.03912 0.05677 -0.03982 0.05807 -0.04121 C 0.05924 -0.04236 0.06016 -0.04375 0.06133 -0.04491 C 0.06419 -0.05186 0.06432 -0.05371 0.06862 -0.05811 C 0.06966 -0.05903 0.07083 -0.05949 0.07187 -0.05996 C 0.07318 -0.0625 0.07461 -0.06528 0.07604 -0.0676 C 0.07734 -0.06968 0.07891 -0.0713 0.08034 -0.07315 C 0.08125 -0.07454 0.08242 -0.07547 0.08346 -0.07686 C 0.08516 -0.07963 0.08815 -0.08658 0.09088 -0.0882 C 0.09284 -0.08936 0.09505 -0.08936 0.09713 -0.09005 C 0.09857 -0.09051 0.1 -0.09144 0.10143 -0.0919 C 0.10885 -0.1007 0.09987 -0.08936 0.10768 -0.10324 C 0.10898 -0.10533 0.11068 -0.10672 0.11198 -0.1088 C 0.11315 -0.11111 0.11367 -0.11482 0.1151 -0.11644 C 0.11667 -0.11806 0.11862 -0.1176 0.12044 -0.11829 C 0.12253 -0.12963 0.11953 -0.11922 0.12786 -0.1257 C 0.12969 -0.12732 0.13203 -0.13403 0.13307 -0.13704 C 0.1349 -0.15023 0.13281 -0.13936 0.13737 -0.15209 C 0.13815 -0.1544 0.13867 -0.15718 0.13945 -0.15949 C 0.1401 -0.16158 0.14088 -0.16343 0.14154 -0.16528 C 0.14193 -0.16829 0.14219 -0.17153 0.14258 -0.17454 C 0.14323 -0.17848 0.14414 -0.18195 0.14466 -0.18588 L 0.14583 -0.19329 C 0.14544 -0.19653 0.1457 -0.20023 0.14466 -0.20278 C 0.14375 -0.2051 0.14193 -0.20556 0.14049 -0.20648 C 0.13919 -0.20741 0.13763 -0.20764 0.1362 -0.20834 C 0.13516 -0.20903 0.13411 -0.20973 0.13307 -0.21019 C 0.12995 -0.22153 0.13268 -0.2169 0.12461 -0.21968 C 0.12109 -0.22084 0.11406 -0.22338 0.11406 -0.22338 C 0.11302 -0.22477 0.11211 -0.22639 0.11094 -0.22709 C 0.10924 -0.22824 0.10742 -0.22894 0.1056 -0.22894 C 0.09544 -0.22894 0.08516 -0.22778 0.075 -0.22709 L 0.06237 -0.22338 L 0.05599 -0.22153 C 0.05013 -0.21806 0.05495 -0.22176 0.04857 -0.21204 C 0.04766 -0.21065 0.04635 -0.20973 0.04544 -0.20834 C 0.04427 -0.20672 0.04349 -0.2044 0.04232 -0.20278 C 0.04023 -0.2 0.03802 -0.19769 0.03594 -0.19514 C 0.0349 -0.19398 0.03359 -0.19306 0.03281 -0.19144 C 0.03164 -0.18959 0.03086 -0.18727 0.02956 -0.18588 C 0.02695 -0.18287 0.02409 -0.1801 0.02109 -0.17824 C 0.02005 -0.17778 0.01888 -0.17732 0.01797 -0.17639 C 0.01575 -0.17431 0.01159 -0.16898 0.01159 -0.16898 C 0.01094 -0.16713 0.01042 -0.16482 0.0095 -0.16343 C 0.00299 -0.15324 0.00599 -0.16158 4.375E-6 -0.15394 C -0.00117 -0.15232 -0.00208 -0.15023 -0.00313 -0.14838 C -0.00352 -0.14653 -0.00339 -0.14398 -0.00417 -0.1426 C -0.00573 -0.14005 -0.00781 -0.13889 -0.00951 -0.13704 C -0.01055 -0.13588 -0.01159 -0.13449 -0.01263 -0.13334 C -0.01263 -0.13311 -0.01432 -0.11736 -0.01484 -0.11644 C -0.01576 -0.11389 -0.01758 -0.1125 -0.01901 -0.11065 C -0.02005 -0.10764 -0.02109 -0.1044 -0.02214 -0.10139 C -0.02279 -0.09954 -0.02383 -0.09792 -0.02435 -0.09561 C -0.02826 -0.07709 -0.02253 -0.09398 -0.02747 -0.08079 C -0.02787 -0.07755 -0.02787 -0.07431 -0.02852 -0.0713 C -0.02891 -0.06922 -0.03021 -0.06783 -0.0306 -0.06574 C -0.03164 -0.05949 -0.03164 -0.05301 -0.03268 -0.04699 C -0.03307 -0.04491 -0.03333 -0.04306 -0.03385 -0.04121 C -0.03438 -0.03912 -0.03516 -0.0375 -0.03594 -0.03565 C -0.0362 -0.0294 -0.03646 -0.02315 -0.03698 -0.0169 C -0.03711 -0.01436 -0.03776 -0.01181 -0.03802 -0.00926 C -0.03971 0.00416 -0.03828 -0.0044 -0.0401 0.00578 C -0.0401 0.00625 -0.04258 0.03518 -0.0401 0.03958 C -0.03945 0.04074 -0.03294 0.03657 -0.03164 0.03564 C -0.02956 0.03333 -0.02773 0.02963 -0.02539 0.02824 L -0.01589 0.02268 C -0.01224 0.02037 -0.01341 0.02222 -0.01159 0.01875 L -0.01159 0.01875 " pathEditMode="relative" ptsTypes="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01 -0.13171 L 0.16601 -0.13148 C 0.14987 -0.1382 0.16289 -0.13357 0.14674 -0.1375 C 0.14453 -0.13796 0.14245 -0.13866 0.14023 -0.13935 C 0.13854 -0.14005 0.13672 -0.14097 0.13489 -0.1412 C 0.13099 -0.14213 0.12708 -0.14259 0.12318 -0.14306 C 0.11888 -0.14259 0.11458 -0.14259 0.11028 -0.1412 C 0.10846 -0.14074 0.10677 -0.13866 0.10495 -0.1375 C 0.1039 -0.13681 0.10286 -0.13611 0.10169 -0.13565 C 0.09883 -0.13426 0.09596 -0.1331 0.0931 -0.13171 L 0.08893 -0.12986 C 0.08776 -0.12847 0.08685 -0.12662 0.08568 -0.12593 C 0.08073 -0.12408 0.0707 -0.12222 0.0707 -0.12199 C 0.06953 -0.12107 0.06823 -0.12014 0.06745 -0.11852 C 0.0651 -0.1132 0.06719 -0.10116 0.06745 -0.09745 C 0.06784 -0.08912 0.0681 -0.08102 0.06849 -0.07269 C 0.06875 -0.0669 0.06927 -0.06134 0.06953 -0.05556 C 0.07044 -0.03935 0.06979 -0.03704 0.07174 -0.025 C 0.072 -0.02315 0.07396 -0.01042 0.07604 -0.00787 C 0.07799 -0.00579 0.0806 -0.00648 0.08242 -0.00417 C 0.08659 0.00069 0.08437 -0.00116 0.08893 0.00162 C 0.09297 0.0125 0.09088 0.00324 0.08672 0.00926 C 0.08581 0.01042 0.08607 0.01296 0.08568 0.01481 C 0.09127 0.03472 0.08294 0.00671 0.0931 0.03403 C 0.09375 0.03565 0.09349 0.03819 0.09427 0.03958 C 0.09609 0.04329 0.09857 0.04583 0.10065 0.04907 C 0.10221 0.05162 0.10338 0.05463 0.10495 0.05671 C 0.10664 0.05903 0.10859 0.06065 0.11028 0.0625 C 0.11133 0.06366 0.1125 0.06505 0.11354 0.06643 C 0.11497 0.06805 0.11653 0.06991 0.11784 0.07199 C 0.11875 0.07361 0.11888 0.07662 0.11992 0.07778 C 0.12187 0.07986 0.12422 0.08032 0.12643 0.08148 C 0.1289 0.08611 0.1306 0.08981 0.13385 0.09305 C 0.13489 0.09398 0.13607 0.09421 0.13711 0.09491 C 0.13815 0.09676 0.13906 0.09907 0.14023 0.10069 C 0.14297 0.1037 0.14687 0.10486 0.15 0.10625 C 0.15573 0.11435 0.16028 0.11852 0.1638 0.12917 C 0.16484 0.13217 0.1651 0.13565 0.16601 0.13866 C 0.16653 0.14074 0.16745 0.14259 0.1681 0.14444 C 0.16901 0.14907 0.16927 0.15208 0.17135 0.15579 C 0.17226 0.15741 0.17344 0.15856 0.17461 0.15972 C 0.17591 0.16111 0.17734 0.1625 0.1789 0.16342 C 0.18125 0.16481 0.18997 0.1669 0.19166 0.16736 C 0.19818 0.16667 0.20469 0.1669 0.21107 0.16528 C 0.21224 0.16505 0.21302 0.1625 0.21419 0.16157 C 0.21523 0.16065 0.2164 0.16042 0.21745 0.15972 C 0.22526 0.1537 0.2181 0.15717 0.22708 0.15393 C 0.22956 0.15463 0.23216 0.15463 0.23463 0.15579 C 0.23919 0.15833 0.23724 0.16065 0.2388 0.16736 C 0.23932 0.16944 0.24036 0.17106 0.24101 0.17292 C 0.2418 0.17546 0.24245 0.17801 0.2431 0.18055 C 0.24557 0.21157 0.24245 0.17755 0.24635 0.20532 C 0.24765 0.21435 0.24674 0.21065 0.24857 0.2169 L 0.24857 0.21713 " pathEditMode="relative" rAng="0" ptsTypes="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1687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11" y="4298452"/>
            <a:ext cx="3302089" cy="2052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41" y="5324653"/>
            <a:ext cx="1407451" cy="1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2.22222E-6 L 7.29167E-6 2.22222E-6 C -0.00338 0.00069 -0.0065 0.00162 -0.00989 0.00208 C -0.01783 0.00301 -0.02578 0.00277 -0.03372 0.00393 C -0.03554 0.00416 -0.03736 0.00509 -0.03919 0.00578 C -0.04205 0.00694 -0.04492 0.00833 -0.04791 0.00972 C -0.04934 0.01041 -0.05078 0.01088 -0.05221 0.01157 C -0.06054 0.01666 -0.0565 0.01481 -0.06419 0.01736 C -0.06523 0.01875 -0.06614 0.0206 -0.06744 0.02129 C -0.07057 0.02291 -0.08059 0.02592 -0.08489 0.02708 C -0.09231 0.03611 -0.08697 0.03078 -0.10325 0.0368 C -0.1138 0.04074 -0.11484 0.04051 -0.13046 0.04259 L -0.14466 0.04467 L -0.22174 0.04259 C -0.22356 0.04259 -0.22551 0.04213 -0.22721 0.04074 C -0.247 0.025 -0.2207 0.04143 -0.23476 0.03287 C -0.23619 0.03032 -0.23854 0.0287 -0.23919 0.02523 C -0.24192 0.01064 -0.23814 0.0287 -0.24244 0.01365 C -0.24296 0.0118 -0.2427 0.00926 -0.24348 0.00787 C -0.24426 0.00625 -0.2457 0.00648 -0.24674 0.00578 C -0.24843 -0.00023 -0.25064 -0.0088 -0.25325 -0.01343 L -0.2565 -0.01922 C -0.26106 -0.04375 -0.25351 -0.00463 -0.25976 -0.03102 C -0.26041 -0.03334 -0.26002 -0.03635 -0.26093 -0.03866 C -0.26236 -0.04236 -0.26523 -0.04422 -0.26627 -0.04838 C -0.26705 -0.05093 -0.26744 -0.05394 -0.26848 -0.05602 C -0.26939 -0.05787 -0.27057 -0.05903 -0.27174 -0.05996 C -0.27708 -0.06412 -0.27773 -0.0632 -0.28268 -0.06574 C -0.28476 -0.0669 -0.28684 -0.06875 -0.28919 -0.06968 C -0.29101 -0.07014 -0.29283 -0.07084 -0.29453 -0.07153 C -0.2957 -0.07199 -0.29674 -0.07292 -0.29778 -0.07338 C -0.30299 -0.0757 -0.30533 -0.0757 -0.31093 -0.07732 C -0.31275 -0.07778 -0.31445 -0.07871 -0.31627 -0.07917 L -0.32825 -0.07732 L -0.32929 -0.07732 " pathEditMode="relative" ptsTypes="AAAAAAAAAAAAAAAAAAAAAAAAAAAAAAAA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3.75E-6 0.00023 C 0.00325 -0.0007 0.00651 -0.00139 0.00976 -0.00209 C 0.01185 -0.00255 0.01406 -0.00348 0.01627 -0.00394 C 0.02734 -0.00625 0.0375 -0.00672 0.04882 -0.00788 C 0.05026 -0.00857 0.05182 -0.00857 0.05312 -0.00973 C 0.05403 -0.01065 0.05442 -0.01297 0.05533 -0.01366 C 0.05742 -0.01505 0.05976 -0.01482 0.06185 -0.01551 C 0.06328 -0.01621 0.06484 -0.01667 0.06627 -0.0176 C 0.06836 -0.01875 0.07044 -0.02061 0.07278 -0.0213 L 0.07812 -0.02338 C 0.07929 -0.02454 0.0802 -0.02616 0.08138 -0.02709 C 0.08658 -0.03102 0.08541 -0.0257 0.08802 -0.03496 C 0.08919 -0.03936 0.08945 -0.04584 0.0901 -0.05047 C 0.09036 -0.05232 0.09101 -0.05417 0.09127 -0.05625 C 0.09218 -0.0632 0.09166 -0.07963 0.09778 -0.08311 L 0.10104 -0.08519 C 0.10247 -0.08774 0.10468 -0.08936 0.10533 -0.09283 C 0.10573 -0.09491 0.1056 -0.09723 0.10638 -0.09862 C 0.10755 -0.1007 0.10937 -0.10116 0.1108 -0.10255 C 0.1108 -0.10301 0.11237 -0.11482 0.11289 -0.11598 C 0.1138 -0.11783 0.11523 -0.11852 0.11627 -0.11991 C 0.11744 -0.12176 0.11862 -0.12362 0.11953 -0.1257 C 0.12044 -0.12801 0.1207 -0.13102 0.12161 -0.13334 C 0.12252 -0.13565 0.12591 -0.14051 0.12708 -0.14121 C 0.12955 -0.1426 0.13216 -0.14237 0.13463 -0.14306 C 0.1358 -0.14561 0.13645 -0.14885 0.13789 -0.15093 C 0.13893 -0.15232 0.14479 -0.15556 0.14661 -0.15672 C 0.14739 -0.15788 0.14791 -0.1595 0.14882 -0.16042 C 0.15078 -0.16274 0.15729 -0.16413 0.15859 -0.16436 C 0.16888 -0.1669 0.17031 -0.16667 0.18255 -0.16829 C 0.18463 -0.16899 0.18698 -0.16875 0.18906 -0.17014 C 0.18997 -0.17084 0.19036 -0.17292 0.19114 -0.17408 C 0.19218 -0.17547 0.19336 -0.17663 0.1944 -0.17778 C 0.19583 -0.17408 0.19869 -0.16575 0.20104 -0.16436 L 0.20429 -0.1625 C 0.22135 -0.1676 0.2 -0.16065 0.21731 -0.16829 C 0.2194 -0.16922 0.22161 -0.16945 0.22382 -0.17014 C 0.22786 -0.17246 0.22604 -0.1713 0.22929 -0.17408 L 0.22929 -0.17385 " pathEditMode="relative" rAng="0" ptsTypes="AAAAAAAAAAAAAAAAAAAAAAAAAAAAAAAAAA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8.67362E-19 L 6.875E-6 8.67362E-19 C -0.00208 -0.00046 -0.01093 -0.00139 -0.01419 -0.00394 C -0.0289 -0.01528 -0.00702 -0.00162 -0.0207 -0.00972 C -0.02903 -0.01968 -0.0177 -0.00718 -0.02942 -0.01551 C -0.03137 -0.0169 -0.03307 -0.01921 -0.03489 -0.0213 C -0.03567 -0.02245 -0.03619 -0.02431 -0.03697 -0.02523 C -0.03801 -0.02639 -0.03919 -0.02662 -0.04023 -0.02708 C -0.04335 -0.03264 -0.04882 -0.04375 -0.05338 -0.04653 L -0.05663 -0.04838 C -0.06249 -0.06435 -0.05286 -0.03982 -0.06744 -0.06574 C -0.06848 -0.06783 -0.06939 -0.07014 -0.0707 -0.07153 C -0.07343 -0.07477 -0.07656 -0.07685 -0.07942 -0.0794 C -0.08085 -0.08056 -0.08242 -0.08171 -0.08372 -0.0831 C -0.08593 -0.08588 -0.08775 -0.09005 -0.09023 -0.09097 L -0.10117 -0.09468 C -0.10403 -0.09583 -0.11067 -0.09769 -0.11314 -0.1007 C -0.11419 -0.10185 -0.11536 -0.10301 -0.1164 -0.1044 C -0.11822 -0.10741 -0.11939 -0.11273 -0.12174 -0.11412 C -0.12695 -0.11713 -0.12395 -0.11528 -0.13046 -0.11991 C -0.13124 -0.1213 -0.13176 -0.12292 -0.13268 -0.12384 C -0.13359 -0.12477 -0.13502 -0.12454 -0.13593 -0.1257 C -0.14114 -0.13333 -0.13437 -0.13102 -0.1414 -0.13912 C -0.14322 -0.14144 -0.1457 -0.1419 -0.14791 -0.14306 C -0.15051 -0.14769 -0.15286 -0.15255 -0.15663 -0.15463 L -0.15989 -0.15671 C -0.16158 -0.15926 -0.16327 -0.16227 -0.16523 -0.16435 C -0.1802 -0.17894 -0.16028 -0.15417 -0.17291 -0.17014 C -0.17434 -0.17199 -0.17577 -0.17384 -0.17721 -0.17593 C -0.18111 -0.18171 -0.17747 -0.17847 -0.18268 -0.18357 C -0.18411 -0.18519 -0.18554 -0.18611 -0.18697 -0.1875 C -0.18814 -0.18866 -0.18919 -0.19028 -0.19023 -0.19144 C -0.19166 -0.19283 -0.19335 -0.19352 -0.19465 -0.19537 C -0.19583 -0.19676 -0.19661 -0.19954 -0.19791 -0.20116 C -0.19882 -0.20208 -0.20012 -0.20208 -0.20117 -0.20301 C -0.2026 -0.20417 -0.20403 -0.20579 -0.20546 -0.20695 C -0.20755 -0.20833 -0.21015 -0.20857 -0.21197 -0.21065 C -0.21445 -0.21366 -0.21549 -0.21574 -0.21848 -0.21644 C -0.22174 -0.21736 -0.22499 -0.21783 -0.22825 -0.21852 C -0.22981 -0.21968 -0.23111 -0.2213 -0.23268 -0.22222 C -0.23606 -0.22454 -0.2414 -0.22523 -0.24465 -0.22616 C -0.2483 -0.22732 -0.25546 -0.23009 -0.25546 -0.23009 C -0.25624 -0.23125 -0.25676 -0.2331 -0.25768 -0.2338 C -0.25898 -0.23519 -0.26054 -0.23565 -0.26197 -0.23588 C -0.26887 -0.23681 -0.27577 -0.23704 -0.28268 -0.23773 C -0.28515 -0.23843 -0.28775 -0.23912 -0.29023 -0.23982 C -0.30859 -0.24306 -0.29752 -0.23958 -0.30872 -0.24352 C -0.31575 -0.25185 -0.30768 -0.24352 -0.3207 -0.24931 C -0.32226 -0.25 -0.32343 -0.25255 -0.32499 -0.25324 C -0.33437 -0.25787 -0.33567 -0.25648 -0.34465 -0.25903 C -0.34609 -0.25949 -0.34752 -0.26042 -0.34895 -0.26088 C -0.36132 -0.26597 -0.34817 -0.26019 -0.35872 -0.26482 C -0.35976 -0.2662 -0.3608 -0.26783 -0.36197 -0.26875 C -0.3634 -0.26968 -0.36497 -0.26991 -0.3664 -0.2706 C -0.37721 -0.27616 -0.36041 -0.26852 -0.37395 -0.27454 C -0.37617 -0.27708 -0.37786 -0.28125 -0.38046 -0.28218 C -0.38229 -0.28287 -0.38411 -0.2831 -0.38593 -0.28403 C -0.38775 -0.28519 -0.38945 -0.28727 -0.3914 -0.28796 C -0.39413 -0.28912 -0.39713 -0.28935 -0.39999 -0.29005 C -0.40143 -0.2912 -0.40299 -0.29236 -0.40442 -0.29375 C -0.40546 -0.29491 -0.40637 -0.29699 -0.40768 -0.29769 C -0.40976 -0.29884 -0.41197 -0.29884 -0.41419 -0.29954 C -0.41523 -0.3 -0.41627 -0.30093 -0.41744 -0.30162 C -0.41926 -0.30232 -0.42109 -0.30278 -0.42291 -0.30347 C -0.42434 -0.30394 -0.42577 -0.30486 -0.42721 -0.30533 C -0.43567 -0.31528 -0.42356 -0.30232 -0.43697 -0.31111 C -0.43788 -0.31181 -0.43827 -0.31435 -0.43919 -0.31505 C -0.4401 -0.31574 -0.45064 -0.31875 -0.45117 -0.31898 L -0.45768 -0.32269 C -0.46028 -0.32431 -0.46249 -0.32593 -0.46523 -0.32662 C -0.46809 -0.32755 -0.47109 -0.32801 -0.47395 -0.32847 C -0.47734 -0.33056 -0.47773 -0.33102 -0.4815 -0.33241 C -0.48515 -0.3338 -0.4888 -0.33542 -0.49244 -0.33634 L -0.50117 -0.3382 C -0.50221 -0.33958 -0.50325 -0.34097 -0.50442 -0.34213 C -0.50715 -0.34468 -0.51132 -0.34491 -0.51419 -0.34607 C -0.51562 -0.34653 -0.51705 -0.34722 -0.51848 -0.34792 C -0.51965 -0.34908 -0.52057 -0.3507 -0.52174 -0.35185 C -0.52278 -0.35278 -0.52395 -0.35324 -0.52499 -0.3537 C -0.52786 -0.35509 -0.53085 -0.35625 -0.53372 -0.35764 C -0.53515 -0.3581 -0.53671 -0.35857 -0.53801 -0.35949 C -0.53919 -0.36019 -0.54023 -0.36088 -0.54127 -0.36134 C -0.54492 -0.36296 -0.54856 -0.36389 -0.55221 -0.36528 C -0.55702 -0.36713 -0.56028 -0.36783 -0.56523 -0.37107 C -0.56926 -0.37361 -0.57538 -0.38195 -0.57825 -0.38472 C -0.57994 -0.38634 -0.58202 -0.38681 -0.58372 -0.38843 C -0.59296 -0.39745 -0.58749 -0.39421 -0.5957 -0.40394 C -0.60247 -0.41204 -0.59752 -0.40463 -0.60325 -0.40972 C -0.6052 -0.41134 -0.60689 -0.41366 -0.60872 -0.41551 C -0.61015 -0.4169 -0.61171 -0.41806 -0.61301 -0.41945 C -0.61419 -0.4206 -0.6151 -0.42222 -0.61627 -0.42315 C -0.61809 -0.42477 -0.61992 -0.42593 -0.62174 -0.42708 C -0.62968 -0.4412 -0.622 -0.43033 -0.6315 -0.43681 C -0.63281 -0.4375 -0.63359 -0.43982 -0.63476 -0.44074 C -0.63619 -0.44167 -0.63775 -0.4419 -0.63919 -0.44259 C -0.64023 -0.44306 -0.6414 -0.44375 -0.64244 -0.44445 C -0.64426 -0.44583 -0.64596 -0.44745 -0.64791 -0.44838 C -0.65038 -0.44954 -0.65286 -0.44977 -0.65546 -0.45023 C -0.68059 -0.46528 -0.65963 -0.45417 -0.7207 -0.45232 C -0.72174 -0.45162 -0.72278 -0.4507 -0.72395 -0.45023 C -0.72968 -0.44861 -0.74127 -0.44653 -0.74127 -0.44653 C -0.77669 -0.44838 -0.77591 -0.42778 -0.77591 -0.45232 " pathEditMode="relative" ptsTypes="AAAAA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44</Words>
  <Application>Microsoft Office PowerPoint</Application>
  <PresentationFormat>Widescreen</PresentationFormat>
  <Paragraphs>4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Golsagh</dc:creator>
  <cp:lastModifiedBy>Golsagh</cp:lastModifiedBy>
  <cp:revision>16</cp:revision>
  <dcterms:created xsi:type="dcterms:W3CDTF">2022-05-08T08:38:36Z</dcterms:created>
  <dcterms:modified xsi:type="dcterms:W3CDTF">2022-05-15T10:15:41Z</dcterms:modified>
</cp:coreProperties>
</file>