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6BB06-A02D-5B2E-CCA2-27FDC998F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EE9BA-E299-F432-5981-12CF24720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D0827-3432-6847-FADF-13D3D3D3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147E-C32C-D5D9-68D6-07724411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5393D-9D2C-FD6E-B77E-E6337A0D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8B82-282A-AC27-E561-0D9C8DB0F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6B671-0471-E972-EB13-19B17458B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F9647-0FCC-9495-36A6-7A71C28D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D372-FF62-F25A-BCD3-5B1D391B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F26E0-0BEF-3F2A-B131-D5762536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3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27F9E-8478-7984-4FE0-BF163F1EF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36881-20C5-838C-0DF6-FA1417F12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E1F53-99E2-028E-50F1-5D1EB201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02131-19AC-8345-1D48-9A287F68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290C7-16DA-603B-5073-DF483F7B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E089-2D1C-7835-50BB-897176C0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F2C4B-D609-1BFC-C9ED-88F4F2542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2B483-947C-529A-FE3C-4348F098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7C92C-7BC9-410E-7D31-F3C5BAF7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936D8-E582-76CB-6684-7161AB95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8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1356-77D0-A5FF-B40A-A4BA4D3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797CC-D6A8-33BF-4678-A00D9E379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339A8-E7E6-BF51-9756-37A01233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A05F5-4312-12EA-724E-3AF5F032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BCE2D-AC53-C35D-FA9F-2B4F2A18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28EA3-8E0E-B375-A25B-947EC667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2E1B2-0262-D166-6795-A358EBD05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FDF3C-668E-E6D5-3EF9-3777B28D1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44691-4E78-C670-E46A-50ABCF5B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41BA0-2D64-B072-3D44-103362D2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0F42E-5842-4855-D30F-F2402915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1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CD9A-59DB-1F03-7558-C3139C759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1479D-8A3D-DAFB-42F8-B9E080145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6A3F1-C701-7FCB-5E51-AF7EC08BC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880F7-4B29-8DE6-61A3-9D30B9960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01D09-6161-1F97-F86C-5A9392273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917FB-8F32-7669-EF42-887FF554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19FAB-52AB-7072-FBC4-A7C0E90CC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63C3B-5567-3A54-9277-A2C8AB73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404A-D32D-A79D-038B-C711EA86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A362D-4574-0B30-48FA-8CD3C5A4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F3297-33EE-037A-2CA4-48DF8532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A3C34-6E75-0B44-3B73-0EFEFEC5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0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583A7-BB26-FC97-8EC2-F7AC0619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F392B-352E-806F-4B10-4BE923ED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B913C-3ED8-75A1-7B1E-9489F7AD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D916B-7037-7BF9-CF0F-CF094BD0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0BFD8-8C98-2A3A-B186-0C680E04B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2E6E-8353-8184-1DDE-3BFAE398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60DDC-FFAB-314F-C1E0-515CC34B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A3801-6121-E90C-55C2-BB23DA0A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75459-15F0-962C-D7C6-07D0DC07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6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4E091-1320-5992-DD59-6F070CD4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4F8121-A83C-79E2-042C-3881D61D7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6F9C7-F171-1965-BFB8-F6FEFE43B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05FE3-3971-C3BE-3999-2BD0DB2D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62E63-32A6-97CF-3B87-F1156ADEB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125D6-1F24-8C06-C1C0-65CDD905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0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AF6E0B-45CC-FC9E-BD5B-9E71A4B8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F07CF-61FC-EDBB-3294-C7A979C37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E34B8-2FA7-9C97-3BFE-E0D926323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A8A51-AE65-4D92-9D0C-55A85E1A006A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88EF7-5E3E-36B1-DA75-BA5CD0DB7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5D1B9-6C13-D293-75CA-8C08DCFF5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C242C-E215-4986-BB1D-392BDEFA2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2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54EE-A87F-7074-22B0-451294006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E9D3-480E-510E-E813-0B4F015682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EB202-B230-8391-3D8D-AAC7222C9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F6E3D3-6EDB-567C-03F1-0AEAAC95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7"/>
    </mc:Choice>
    <mc:Fallback xmlns="">
      <p:transition spd="slow" advTm="1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3B982-71BE-36FC-A858-A7F309A6C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DB2A62-B654-769F-AD30-D8817F74C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E8157-1765-3161-2B8C-4F8343EE97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8135412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70539B-CE08-D356-B3B1-CA30B0B41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"/>
    </mc:Choice>
    <mc:Fallback xmlns="">
      <p:transition spd="slow" advTm="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3BD5-C89B-EC4D-671B-2D9096FB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22DE10-9FE2-A016-CB9B-C7061F8C5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1482"/>
            <a:ext cx="12192000" cy="70209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C9883-62A2-619D-7459-7CAD17AA5A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751" y="2824530"/>
            <a:ext cx="4523194" cy="38129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75661D-0FC0-25FE-4FE4-FE76E0F0E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2"/>
    </mc:Choice>
    <mc:Fallback xmlns="">
      <p:transition spd="slow" advTm="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9C7F-7455-9FD7-3CFD-68D574F3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1C9D72-6550-C611-68F0-1677EBD65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98"/>
            <a:ext cx="12192000" cy="68087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C25B7-FD7B-FF17-A7BB-E937287CFD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42" y="49298"/>
            <a:ext cx="8135412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A21F2F-7F1A-031F-A7D5-4DE9999EA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6"/>
    </mc:Choice>
    <mc:Fallback xmlns="">
      <p:transition spd="slow" advTm="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EB13-68B1-7A39-C5A5-76D78C66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B42A90-DF90-A9A3-A42C-F7AA96377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F4EEF-B717-862E-E357-DD7F097687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9093" y="2928135"/>
            <a:ext cx="4862966" cy="409938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D60F71-8452-2548-0B24-26BD2C886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4BD4-891F-E5A1-B26B-1CD070B2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DF145-B318-0D27-7F47-11E15D11A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357"/>
            <a:ext cx="12192000" cy="704871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4D9A0-4EEF-322B-6E5C-1A5386B939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74" y="0"/>
            <a:ext cx="8135412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3CD37-35B4-1010-3F71-4C5FEAAEB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"/>
    </mc:Choice>
    <mc:Fallback xmlns="">
      <p:transition spd="slow" advTm="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C9D8E-4023-3000-093B-809FF5ED2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33" y="282932"/>
            <a:ext cx="10956533" cy="1325563"/>
          </a:xfrm>
        </p:spPr>
        <p:txBody>
          <a:bodyPr/>
          <a:lstStyle/>
          <a:p>
            <a:r>
              <a:rPr lang="fa-IR" dirty="0"/>
              <a:t>سدنا نوری زاده                  سنبل 1                  پایه سوم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E3147E-6297-9944-7078-95B0A06CE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25" l="9963" r="89913">
                        <a14:foregroundMark x1="40722" y1="86554" x2="42839" y2="77191"/>
                        <a14:foregroundMark x1="42839" y1="77191" x2="56289" y2="81375"/>
                        <a14:foregroundMark x1="56289" y1="81375" x2="54421" y2="90936"/>
                        <a14:foregroundMark x1="54421" y1="90936" x2="52428" y2="93825"/>
                        <a14:foregroundMark x1="19552" y1="598" x2="18804" y2="3088"/>
                        <a14:foregroundMark x1="20797" y1="3287" x2="19801" y2="10259"/>
                        <a14:foregroundMark x1="21793" y1="9462" x2="21295" y2="4681"/>
                        <a14:foregroundMark x1="20170" y1="25929" x2="19927" y2="29402"/>
                        <a14:foregroundMark x1="21295" y1="9861" x2="20612" y2="19609"/>
                        <a14:foregroundMark x1="23076" y1="38446" x2="23412" y2="77191"/>
                        <a14:foregroundMark x1="23412" y1="77191" x2="23412" y2="77191"/>
                        <a14:foregroundMark x1="84060" y1="0" x2="78082" y2="76594"/>
                        <a14:foregroundMark x1="24658" y1="33964" x2="24159" y2="35359"/>
                        <a14:foregroundMark x1="63263" y1="25498" x2="63512" y2="25697"/>
                        <a14:backgroundMark x1="20548" y1="32171" x2="20548" y2="38446"/>
                        <a14:backgroundMark x1="19801" y1="29382" x2="18804" y2="33566"/>
                        <a14:backgroundMark x1="19801" y1="20319" x2="20548" y2="25896"/>
                        <a14:backgroundMark x1="20050" y1="21116" x2="21544" y2="21315"/>
                        <a14:backgroundMark x1="20797" y1="19920" x2="21793" y2="21116"/>
                        <a14:backgroundMark x1="21793" y1="21116" x2="21793" y2="21116"/>
                        <a14:backgroundMark x1="21046" y1="19721" x2="20797" y2="20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853" y="0"/>
            <a:ext cx="5637052" cy="7048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74213-04DF-913F-48BC-378241EA1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890" y="2189744"/>
            <a:ext cx="3592369" cy="4668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CEB25B-6178-3111-7145-2D67DDD2EC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03" b="100000" l="10192" r="9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521"/>
          <a:stretch/>
        </p:blipFill>
        <p:spPr>
          <a:xfrm flipH="1">
            <a:off x="-650502" y="1479478"/>
            <a:ext cx="5637051" cy="530517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14E2FA5-27C4-BBA0-7703-F96E58114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4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1"/>
    </mc:Choice>
    <mc:Fallback xmlns="">
      <p:transition spd="slow" advTm="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68BEB-6AB6-B88A-236F-DE32AEF6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5D489B-71D4-6D80-C073-441688930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5" y="0"/>
            <a:ext cx="12246429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1E01-2319-DE4C-3190-3F2C22D1D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60" b="99015" l="0" r="97984">
                        <a14:foregroundMark x1="403" y1="99507" x2="9544" y2="67163"/>
                        <a14:foregroundMark x1="3226" y1="98030" x2="29032" y2="51232"/>
                        <a14:foregroundMark x1="67776" y1="48083" x2="84274" y2="64039"/>
                        <a14:foregroundMark x1="84274" y1="64039" x2="97984" y2="94089"/>
                        <a14:foregroundMark x1="73387" y1="69458" x2="14919" y2="83251"/>
                        <a14:foregroundMark x1="82258" y1="88670" x2="64516" y2="96552"/>
                        <a14:foregroundMark x1="64516" y1="96552" x2="15726" y2="91133"/>
                        <a14:foregroundMark x1="2016" y1="71921" x2="12903" y2="58128"/>
                        <a14:foregroundMark x1="5645" y1="57635" x2="5242" y2="74877"/>
                        <a14:backgroundMark x1="14775" y1="52699" x2="22177" y2="42365"/>
                        <a14:backgroundMark x1="22177" y1="42365" x2="50000" y2="33498"/>
                        <a14:backgroundMark x1="50000" y1="33498" x2="75000" y2="35961"/>
                        <a14:backgroundMark x1="75000" y1="35961" x2="99194" y2="49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930" y="3249584"/>
            <a:ext cx="2594835" cy="2123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4D80E-172E-A32C-B0A4-C3E46C75FA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73" b="89985" l="8571" r="89943">
                        <a14:foregroundMark x1="48000" y1="31411" x2="46286" y2="39454"/>
                        <a14:foregroundMark x1="46286" y1="39454" x2="23429" y2="40516"/>
                        <a14:foregroundMark x1="22857" y1="38543" x2="22514" y2="44613"/>
                        <a14:foregroundMark x1="28343" y1="6677" x2="28229" y2="6525"/>
                        <a14:foregroundMark x1="8571" y1="39757" x2="8571" y2="39757"/>
                        <a14:backgroundMark x1="56000" y1="78452" x2="56000" y2="78452"/>
                        <a14:backgroundMark x1="56457" y1="76480" x2="56000" y2="79514"/>
                        <a14:backgroundMark x1="33143" y1="86646" x2="33486" y2="86646"/>
                        <a14:backgroundMark x1="39657" y1="86495" x2="39657" y2="86495"/>
                        <a14:backgroundMark x1="40571" y1="86343" x2="40571" y2="86343"/>
                        <a14:backgroundMark x1="34971" y1="87102" x2="35200" y2="87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47" y="2992177"/>
            <a:ext cx="4375806" cy="329560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FE54A53-AB0B-7F81-31A2-76D451A8A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1"/>
    </mc:Choice>
    <mc:Fallback xmlns=""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518FF-BCC3-7973-0272-EF63C992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6B614-0D51-B644-4C3A-157E0BA9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247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77F4B-2D28-D7CB-BC23-85F38377E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886" y="97975"/>
            <a:ext cx="9404914" cy="708319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1AFCA6-EEFC-F3C3-88F0-616C8ADFD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"/>
    </mc:Choice>
    <mc:Fallback xmlns="">
      <p:transition spd="slow" advTm="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79296-58BD-34E3-A109-1BE63F3E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A7006-3708-EAD3-076A-F910A009A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494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9DCDA-1CDA-EF78-CE1A-1C37A016B9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109" y="4157610"/>
            <a:ext cx="4039321" cy="2691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E6533-D0A3-4BDA-E62D-AC51017244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0636" y="3527005"/>
            <a:ext cx="3950268" cy="333099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700D8B-9460-64E5-F9A2-208282D5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8"/>
    </mc:Choice>
    <mc:Fallback xmlns="">
      <p:transition spd="slow" advTm="1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E548-00C5-F3D3-C8B8-FFA520E2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90A6E0-4223-5E63-DADC-94ACE7B12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DE90E-D845-229A-BB31-0AF073557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57" y="-120009"/>
            <a:ext cx="8424021" cy="70980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8052A2-1B6D-F1E3-C3A2-F969C732E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"/>
    </mc:Choice>
    <mc:Fallback xmlns="">
      <p:transition spd="slow" advTm="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A4DC-88D4-94E8-61DB-CE370246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86E657-A049-DCE2-23F6-54747A705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655567" cy="693341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C80B1-D0F3-C70C-06B5-B053B5E2CE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16" y="3387707"/>
            <a:ext cx="4192632" cy="3534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573A5-B2A4-E277-D658-86E496624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003" y="4043415"/>
            <a:ext cx="2877406" cy="260917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09B5701-CF17-4945-1942-E5EFAC215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7"/>
    </mc:Choice>
    <mc:Fallback xmlns="">
      <p:transition spd="slow" advTm="1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9624-4B0E-B127-8696-F0F86A98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76BF54-CA48-3346-003A-F4936AF2D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86"/>
            <a:ext cx="12192000" cy="68848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F5C8F-D3FE-209C-A932-C38F78B01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209" y1="42932" x2="32700" y2="69634"/>
                        <a14:backgroundMark x1="32700" y1="69634" x2="45627" y2="81152"/>
                        <a14:backgroundMark x1="36502" y1="53927" x2="40684" y2="7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257" y="3697277"/>
            <a:ext cx="4891890" cy="355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1541B-48FB-6DDC-3607-5F44D21569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184" y="544530"/>
            <a:ext cx="8135412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2879BA9-F946-A99E-9B25-E048CFFC9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"/>
    </mc:Choice>
    <mc:Fallback xmlns="">
      <p:transition spd="slow" advTm="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F2FD-9BEE-58D4-CC0D-DBD0BB31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7C89B6-A95E-3EB3-4CEC-5FB4A2CB2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15178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8F616-3A52-F353-6E0A-5544A5686F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5323" y="3206510"/>
            <a:ext cx="4680147" cy="39452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96B15F-4477-110A-089E-FF1529615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"/>
    </mc:Choice>
    <mc:Fallback xmlns=""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</Words>
  <Application>Microsoft Office PowerPoint</Application>
  <PresentationFormat>Widescreen</PresentationFormat>
  <Paragraphs>1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سدنا نوری زاده                  سنبل 1                  پایه سوم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سدنا</dc:creator>
  <cp:lastModifiedBy>سدنا</cp:lastModifiedBy>
  <cp:revision>1</cp:revision>
  <dcterms:created xsi:type="dcterms:W3CDTF">2022-05-17T13:52:45Z</dcterms:created>
  <dcterms:modified xsi:type="dcterms:W3CDTF">2022-05-22T02:43:46Z</dcterms:modified>
</cp:coreProperties>
</file>