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3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6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0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5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3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3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9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9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6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A011-2FA3-43A4-A2E8-DE59C1B428D6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DCF2-FFA8-48A7-A042-3F461D2E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8000" dirty="0" smtClean="0">
                <a:solidFill>
                  <a:schemeClr val="accent6">
                    <a:lumMod val="50000"/>
                  </a:schemeClr>
                </a:solidFill>
                <a:cs typeface="B Arshia" panose="00000400000000000000" pitchFamily="2" charset="-78"/>
              </a:rPr>
              <a:t>رفتن</a:t>
            </a:r>
            <a:r>
              <a:rPr lang="fa-IR" sz="8000" dirty="0" smtClean="0">
                <a:solidFill>
                  <a:schemeClr val="accent2">
                    <a:lumMod val="75000"/>
                  </a:schemeClr>
                </a:solidFill>
                <a:cs typeface="B Arshia" panose="00000400000000000000" pitchFamily="2" charset="-78"/>
              </a:rPr>
              <a:t> </a:t>
            </a:r>
            <a:r>
              <a:rPr lang="fa-IR" sz="8000" dirty="0" smtClean="0">
                <a:solidFill>
                  <a:schemeClr val="accent6">
                    <a:lumMod val="75000"/>
                  </a:schemeClr>
                </a:solidFill>
                <a:cs typeface="B Arshia" panose="00000400000000000000" pitchFamily="2" charset="-78"/>
              </a:rPr>
              <a:t>به </a:t>
            </a:r>
            <a:r>
              <a:rPr lang="fa-IR" sz="8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B Arshia" panose="00000400000000000000" pitchFamily="2" charset="-78"/>
              </a:rPr>
              <a:t>جایی</a:t>
            </a:r>
            <a:r>
              <a:rPr lang="fa-IR" sz="8000" dirty="0" smtClean="0">
                <a:cs typeface="B Arshia" panose="00000400000000000000" pitchFamily="2" charset="-78"/>
              </a:rPr>
              <a:t> </a:t>
            </a:r>
            <a:r>
              <a:rPr lang="fa-IR" sz="80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B Arshia" panose="00000400000000000000" pitchFamily="2" charset="-78"/>
              </a:rPr>
              <a:t>مثل</a:t>
            </a:r>
            <a:r>
              <a:rPr lang="fa-IR" sz="8000" dirty="0" smtClean="0">
                <a:cs typeface="B Arshia" panose="00000400000000000000" pitchFamily="2" charset="-78"/>
              </a:rPr>
              <a:t> </a:t>
            </a:r>
            <a:r>
              <a:rPr lang="fa-IR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B Arshia" panose="00000400000000000000" pitchFamily="2" charset="-78"/>
              </a:rPr>
              <a:t>بهشت</a:t>
            </a:r>
            <a:r>
              <a:rPr lang="fa-IR" dirty="0" smtClean="0"/>
              <a:t>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428625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0"/>
    </mc:Choice>
    <mc:Fallback>
      <p:transition spd="slow" advTm="5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60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719" y="2742554"/>
            <a:ext cx="3333750" cy="333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172096"/>
            <a:ext cx="3076575" cy="291465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6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3"/>
    </mc:Choice>
    <mc:Fallback>
      <p:transition spd="slow" advTm="5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4.16667E-7 0.00046 C -0.00456 0.00254 -0.00898 0.00416 -0.01328 0.00833 C -0.01419 0.00949 -0.01523 0.01064 -0.01628 0.01157 C -0.01784 0.01273 -0.0194 0.01319 -0.02096 0.01435 C -0.02305 0.01597 -0.025 0.01851 -0.02708 0.02013 L -0.03099 0.02338 C -0.03242 0.02453 -0.03398 0.025 -0.03555 0.02615 C -0.0401 0.02986 -0.04414 0.03773 -0.04857 0.04097 C -0.05352 0.04467 -0.05573 0.04467 -0.06094 0.04699 C -0.06745 0.05555 -0.0612 0.04791 -0.07552 0.05277 C -0.07734 0.05324 -0.07917 0.05486 -0.08099 0.05601 C -0.08333 0.05694 -0.08555 0.05763 -0.08789 0.05856 C -0.08997 0.05972 -0.09193 0.06134 -0.09401 0.0618 C -0.10898 0.06342 -0.12383 0.06388 -0.1388 0.06458 L -0.14492 0.06782 C -0.14713 0.06875 -0.14948 0.06944 -0.15195 0.07037 C -0.16471 0.07939 -0.15391 0.07314 -0.16042 0.07939 C -0.16159 0.08055 -0.16289 0.08171 -0.16419 0.08263 C -0.16523 0.08333 -0.16628 0.08472 -0.16732 0.08541 C -0.16888 0.08634 -0.17044 0.08703 -0.17187 0.08865 C -0.17292 0.08912 -0.17383 0.0912 -0.175 0.0912 C -0.18164 0.09282 -0.18828 0.09328 -0.19505 0.09444 C -0.19622 0.0956 -0.19766 0.0956 -0.19896 0.09722 C -0.19987 0.09861 -0.20078 0.10185 -0.20195 0.103 C -0.20352 0.10509 -0.20495 0.10463 -0.20651 0.10625 C -0.20742 0.10671 -0.20807 0.10833 -0.20885 0.10879 C -0.21419 0.12268 -0.20755 0.10671 -0.21497 0.12106 C -0.2207 0.13194 -0.21328 0.12268 -0.22109 0.13287 C -0.22213 0.13402 -0.22318 0.13449 -0.22422 0.13564 C -0.23151 0.14629 -0.22279 0.13819 -0.23112 0.14467 C -0.23229 0.14675 -0.2332 0.14884 -0.23424 0.15046 C -0.23503 0.15162 -0.23594 0.15208 -0.23659 0.1537 C -0.2418 0.16388 -0.23555 0.15648 -0.24206 0.16226 C -0.24271 0.16435 -0.24635 0.175 -0.2474 0.17731 C -0.24818 0.17893 -0.24896 0.17939 -0.24961 0.17986 C -0.25052 0.18194 -0.2513 0.18356 -0.25195 0.18634 C -0.25365 0.19166 -0.25482 0.19907 -0.25664 0.20393 L -0.2612 0.21574 C -0.26172 0.21828 -0.26198 0.22222 -0.26276 0.22476 C -0.26406 0.22916 -0.26745 0.23657 -0.26745 0.23703 C -0.27292 0.26805 -0.26432 0.2199 -0.27122 0.25416 C -0.27552 0.27546 -0.27213 0.26921 -0.27656 0.275 C -0.28047 0.29699 -0.27552 0.26967 -0.28047 0.29259 C -0.28372 0.30763 -0.28008 0.29629 -0.28424 0.30763 C -0.28581 0.32476 -0.28398 0.30856 -0.2875 0.32199 C -0.28802 0.32476 -0.28828 0.32847 -0.28893 0.33101 C -0.28958 0.33379 -0.29049 0.33495 -0.29128 0.33703 C -0.29206 0.33958 -0.29271 0.34328 -0.29362 0.34606 C -0.29427 0.34814 -0.29505 0.34976 -0.29596 0.35185 C -0.3 0.36319 -0.29753 0.35879 -0.30117 0.36365 C -0.3026 0.36736 -0.30794 0.38287 -0.30898 0.38449 C -0.31276 0.38935 -0.31055 0.38657 -0.31602 0.3905 C -0.31719 0.39305 -0.31849 0.39583 -0.31966 0.39884 C -0.32083 0.40208 -0.32161 0.40578 -0.32279 0.4081 C -0.32409 0.41018 -0.32539 0.41018 -0.32669 0.41134 C -0.32917 0.41875 -0.33138 0.42662 -0.3345 0.43148 C -0.33542 0.4331 -0.33646 0.43356 -0.3375 0.43472 C -0.34596 0.46088 -0.33672 0.43472 -0.34518 0.45231 C -0.35299 0.46898 -0.34674 0.46134 -0.35286 0.46736 C -0.35742 0.47592 -0.35495 0.47152 -0.36055 0.47916 L -0.36276 0.4824 " pathEditMode="relative" rAng="0" ptsTypes="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1.875E-6 0.00023 C -0.00703 0.00069 -0.01914 0.00231 -0.02552 0.00255 L -0.13776 0.00648 C -0.19544 0.0081 -0.16992 0.00718 -0.21367 0.00926 L -0.29166 0.00532 C -0.29388 0.00509 -0.29622 0.0044 -0.29831 0.00394 C -0.32174 -0.00139 -0.29544 0.0044 -0.32474 -0.00394 C -0.33008 -0.00556 -0.33581 -0.00602 -0.34127 -0.00787 C -0.34765 -0.00995 -0.37734 -0.0206 -0.38854 -0.02755 C -0.39713 -0.03264 -0.40508 -0.03958 -0.41393 -0.04444 C -0.46979 -0.07523 -0.38724 -0.03032 -0.44258 -0.0588 C -0.45364 -0.06458 -0.45989 -0.07153 -0.47331 -0.07315 L -0.4832 -0.07454 C -0.48854 -0.07523 -0.49414 -0.07662 -0.49948 -0.07708 C -0.5401 -0.08125 -0.53411 -0.08056 -0.56679 -0.08241 C -0.61367 -0.09931 -0.57018 -0.08495 -0.61849 -0.09676 C -0.62591 -0.09861 -0.63294 -0.10162 -0.64036 -0.10324 C -0.64674 -0.10463 -0.65286 -0.10486 -0.65911 -0.10602 C -0.69245 -0.11181 -0.66419 -0.10856 -0.69232 -0.11111 C -0.69609 -0.11204 -0.70026 -0.11273 -0.70429 -0.11366 C -0.72239 -0.11829 -0.70429 -0.11481 -0.7207 -0.11759 C -0.72187 -0.11898 -0.72265 -0.12083 -0.72409 -0.12153 C -0.72487 -0.12199 -0.74049 -0.12431 -0.74049 -0.12407 C -0.74583 -0.12523 -0.75078 -0.12731 -0.75599 -0.12824 C -0.79193 -0.13472 -0.78867 -0.13403 -0.81536 -0.13588 C -0.84036 -0.13565 -0.86523 -0.13588 -0.89023 -0.13472 C -0.89284 -0.13449 -0.89531 -0.13264 -0.89791 -0.13218 C -0.90286 -0.13079 -0.90729 -0.13079 -0.91211 -0.1294 C -0.91458 -0.1287 -0.9164 -0.12755 -0.91875 -0.12685 C -0.92174 -0.12593 -0.92461 -0.125 -0.9276 -0.12431 C -0.94844 -0.11181 -0.92448 -0.12569 -0.94518 -0.11505 C -0.95104 -0.11227 -0.9539 -0.10949 -0.9595 -0.10602 C -0.96172 -0.10463 -0.9638 -0.10301 -0.96614 -0.10208 C -0.96836 -0.10093 -0.97044 -0.10046 -0.97278 -0.09931 C -0.97643 -0.09769 -0.98021 -0.0963 -0.98372 -0.09421 C -0.98528 -0.09329 -0.98672 -0.09236 -0.98815 -0.09144 C -0.98919 -0.09097 -0.99036 -0.09074 -0.9914 -0.09028 C -0.99284 -0.08935 -0.99427 -0.08819 -0.9957 -0.0875 C -0.99713 -0.08704 -0.9987 -0.08681 -1.00026 -0.08634 C -1.0039 -0.08472 -1.00755 -0.08287 -1.0112 -0.08102 L -1.01653 -0.07847 C -1.01862 -0.07755 -1.02031 -0.07662 -1.02226 -0.07593 L -1.02552 -0.07454 C -1.02617 -0.07361 -1.02682 -0.07245 -1.02773 -0.07199 C -1.02929 -0.07106 -1.03789 -0.06944 -1.03867 -0.06921 C -1.03945 -0.06852 -1.0401 -0.06736 -1.04101 -0.06667 C -1.0457 -0.06389 -1.04987 -0.06366 -1.05521 -0.06273 C -1.06276 -0.05972 -1.05351 -0.06343 -1.06393 -0.06019 C -1.0651 -0.05972 -1.06614 -0.05926 -1.06719 -0.0588 C -1.07044 -0.05787 -1.0763 -0.05671 -1.07929 -0.05625 C -1.08151 -0.05532 -1.08372 -0.0544 -1.08594 -0.0537 C -1.09596 -0.05069 -1.09609 -0.05139 -1.1056 -0.04977 C -1.10781 -0.04931 -1.10989 -0.04838 -1.11224 -0.04838 C -1.13008 -0.04792 -1.14805 -0.04745 -1.16601 -0.04699 C -1.17005 -0.04606 -1.17448 -0.04537 -1.17812 -0.04306 C -1.17956 -0.04236 -1.18099 -0.0412 -1.18255 -0.04051 C -1.18463 -0.03981 -1.18698 -0.03958 -1.18919 -0.03912 C -1.19791 -0.03588 -1.19349 -0.03704 -1.20234 -0.03542 C -1.20312 -0.03449 -1.20351 -0.0331 -1.20456 -0.03264 C -1.20547 -0.03241 -1.22044 -0.03009 -1.22096 -0.03009 C -1.22851 -0.02708 -1.22031 -0.03009 -1.23515 -0.02755 C -1.23945 -0.02685 -1.23867 -0.02708 -1.24088 -0.02477 " pathEditMode="relative" rAng="0" ptsTypes="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4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55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12" y="1690688"/>
            <a:ext cx="3459818" cy="3459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4801581"/>
            <a:ext cx="1285876" cy="128587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3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7"/>
    </mc:Choice>
    <mc:Fallback>
      <p:transition spd="slow" advTm="4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1472 0.64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321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58" y="743194"/>
            <a:ext cx="3001065" cy="3001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64" y="4316651"/>
            <a:ext cx="1474890" cy="2541349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8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5"/>
    </mc:Choice>
    <mc:Fallback>
      <p:transition spd="slow" advTm="5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4.58333E-6 0.00023 C -0.00221 0.00324 -0.00416 0.00695 -0.00651 0.00996 C -0.00729 0.01065 -0.00846 0.01065 -0.00924 0.01135 C -0.01627 0.01806 -0.00781 0.01227 -0.01471 0.01644 C -0.01562 0.01783 -0.01653 0.01898 -0.01744 0.01991 C -0.01914 0.0213 -0.02109 0.02199 -0.02291 0.02315 L -0.02825 0.02639 C -0.02929 0.02709 -0.03033 0.02732 -0.03112 0.02824 C -0.04205 0.0382 -0.02851 0.02523 -0.0375 0.03496 C -0.03958 0.03727 -0.04322 0.04005 -0.04557 0.04167 C -0.04687 0.04213 -0.04804 0.04283 -0.04934 0.04306 C -0.06276 0.05811 -0.04648 0.04121 -0.05742 0.05 C -0.05846 0.0507 -0.05911 0.05209 -0.06015 0.05348 C -0.0746 0.06806 -0.05768 0.05 -0.07018 0.06158 C -0.07187 0.06297 -0.07317 0.06505 -0.07473 0.06667 C -0.07591 0.06783 -0.07721 0.06875 -0.07838 0.06991 C -0.07942 0.07084 -0.08007 0.07246 -0.08098 0.07338 C -0.08281 0.07477 -0.08476 0.0757 -0.08658 0.07662 C -0.08776 0.07848 -0.08893 0.08033 -0.09023 0.08172 C -0.09101 0.08264 -0.09205 0.08264 -0.09283 0.08334 C -0.09544 0.08542 -0.09791 0.08727 -0.10026 0.09028 C -0.10104 0.09121 -0.10182 0.0926 -0.10286 0.09352 C -0.1069 0.09653 -0.10585 0.09352 -0.10924 0.09676 C -0.11028 0.09769 -0.11106 0.09931 -0.1121 0.10023 C -0.11549 0.10324 -0.11666 0.10348 -0.12031 0.1051 C -0.12174 0.10695 -0.12317 0.10857 -0.12473 0.11019 C -0.12604 0.11135 -0.12734 0.11227 -0.12851 0.11343 C -0.1345 0.12084 -0.12929 0.11713 -0.13567 0.12014 C -0.14765 0.13125 -0.13268 0.11783 -0.14205 0.12523 C -0.14322 0.12616 -0.1444 0.12778 -0.1457 0.12848 C -0.14713 0.12986 -0.14869 0.13079 -0.15013 0.13195 C -0.15143 0.13403 -0.15247 0.13681 -0.1539 0.13866 C -0.15455 0.13982 -0.15559 0.14005 -0.15651 0.14028 C -0.16588 0.1419 -0.17539 0.1426 -0.18476 0.14375 C -0.20182 0.14815 -0.18112 0.1419 -0.19661 0.14861 C -0.19987 0.15 -0.20338 0.1507 -0.20664 0.15186 C -0.21093 0.15394 -0.21497 0.15764 -0.21927 0.1588 C -0.22135 0.15903 -0.22356 0.15949 -0.22565 0.16042 C -0.23789 0.16505 -0.22669 0.16204 -0.2375 0.1669 C -0.23932 0.16783 -0.24114 0.16806 -0.24296 0.16875 C -0.24466 0.16968 -0.24674 0.17084 -0.24843 0.17199 C -0.25 0.17292 -0.25143 0.17454 -0.25299 0.17547 C -0.25429 0.17593 -0.25533 0.17639 -0.25677 0.17686 C -0.2582 0.17824 -0.25963 0.1794 -0.26119 0.18056 C -0.2621 0.18125 -0.26289 0.18148 -0.26393 0.18195 C -0.2651 0.18287 -0.26627 0.18449 -0.26757 0.18542 C -0.26901 0.18658 -0.2707 0.1875 -0.27213 0.18866 C -0.27317 0.18959 -0.27382 0.19121 -0.27473 0.19213 C -0.2763 0.19352 -0.27786 0.19422 -0.27942 0.19537 C -0.28033 0.1963 -0.28098 0.19861 -0.28216 0.19861 C -0.29804 0.20047 -0.31419 0.19977 -0.3302 0.20047 C -0.33177 0.20116 -0.33333 0.20139 -0.33489 0.20232 C -0.33606 0.20255 -0.33737 0.20348 -0.33854 0.20371 C -0.34062 0.2044 -0.3427 0.2051 -0.34492 0.20556 C -0.35221 0.21227 -0.3552 0.21551 -0.36497 0.22037 C -0.36705 0.22153 -0.36914 0.22246 -0.37109 0.22408 C -0.37343 0.22523 -0.37539 0.22709 -0.3776 0.22894 C -0.37942 0.23033 -0.38112 0.23287 -0.38294 0.23403 C -0.38476 0.23496 -0.38671 0.23496 -0.38854 0.23565 L -0.39765 0.24213 L -0.40221 0.24584 C -0.40794 0.25 -0.4125 0.25348 -0.41757 0.26065 L -0.42578 0.27246 C -0.42695 0.27431 -0.42812 0.27639 -0.42942 0.27755 C -0.43059 0.27848 -0.4319 0.27963 -0.43307 0.28079 C -0.43398 0.28172 -0.43489 0.28334 -0.4358 0.28426 C -0.43671 0.28473 -0.43763 0.28519 -0.43854 0.28565 C -0.44635 0.29283 -0.43984 0.28936 -0.44674 0.2926 C -0.44804 0.29352 -0.44908 0.29514 -0.45026 0.29607 C -0.4539 0.29838 -0.45364 0.29653 -0.45664 0.29931 C -0.45976 0.30162 -0.46276 0.30463 -0.46575 0.30741 L -0.46953 0.31065 C -0.4707 0.31204 -0.47174 0.3132 -0.47317 0.31436 C -0.4746 0.31528 -0.4763 0.31621 -0.4776 0.3176 C -0.48294 0.32246 -0.48138 0.32199 -0.4858 0.32778 C -0.48723 0.3294 -0.48867 0.33125 -0.49036 0.33241 C -0.49179 0.33403 -0.49348 0.33426 -0.49492 0.33611 C -0.49661 0.33797 -0.49778 0.34074 -0.49934 0.34283 C -0.50026 0.34375 -0.5013 0.34375 -0.50221 0.34422 C -0.50364 0.34561 -0.50533 0.3463 -0.50677 0.34769 C -0.50859 0.34977 -0.51041 0.35209 -0.51223 0.35417 C -0.51315 0.35556 -0.51419 0.35648 -0.51497 0.35787 C -0.51718 0.36158 -0.51875 0.36644 -0.52122 0.36945 C -0.52708 0.37662 -0.52239 0.37061 -0.53229 0.38449 C -0.53333 0.38635 -0.5345 0.3882 -0.5358 0.38959 C -0.53684 0.39051 -0.53776 0.39144 -0.53867 0.39283 C -0.54427 0.40162 -0.53984 0.39838 -0.54583 0.40139 C -0.54674 0.40301 -0.54752 0.4051 -0.54869 0.40625 C -0.55598 0.41459 -0.55403 0.40811 -0.56223 0.41621 C -0.56666 0.42084 -0.57044 0.42686 -0.57487 0.43125 C -0.57708 0.4338 -0.57916 0.43588 -0.58138 0.43797 C -0.58229 0.43912 -0.58307 0.44028 -0.58411 0.44121 C -0.58906 0.44676 -0.58789 0.44329 -0.59401 0.45162 C -0.59596 0.45394 -0.59752 0.45718 -0.5996 0.45973 C -0.60117 0.46181 -0.60338 0.46273 -0.60494 0.46482 C -0.60664 0.46667 -0.60794 0.46945 -0.60963 0.47153 C -0.61158 0.47454 -0.61367 0.47732 -0.61575 0.47986 C -0.61692 0.48125 -0.61848 0.48172 -0.61953 0.48334 C -0.62096 0.48519 -0.62187 0.48773 -0.62317 0.48982 C -0.62487 0.49236 -0.62682 0.49445 -0.62864 0.49653 L -0.63138 0.49977 C -0.63229 0.50116 -0.63307 0.50232 -0.63398 0.50324 C -0.63541 0.5044 -0.63645 0.50533 -0.63763 0.50648 C -0.63932 0.50834 -0.64062 0.51042 -0.64218 0.51158 C -0.64335 0.5125 -0.64466 0.5125 -0.64583 0.51343 C -0.64765 0.51436 -0.64947 0.51598 -0.6513 0.5169 C -0.6595 0.52037 -0.65625 0.51852 -0.66132 0.52153 C -0.66315 0.52408 -0.66471 0.52709 -0.66692 0.52824 C -0.66862 0.5294 -0.67317 0.52848 -0.67226 0.53172 L -0.67135 0.53519 L -0.67135 0.53565 " pathEditMode="relative" rAng="0" ptsTypes="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2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8568 0.04005 C 0.10352 0.04908 0.13034 0.05394 0.15847 0.05394 C 0.19037 0.05394 0.21602 0.04908 0.23386 0.04005 L 0.31967 -3.33333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428999"/>
            <a:ext cx="3333750" cy="333375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3"/>
    </mc:Choice>
    <mc:Fallback>
      <p:transition spd="slow" advTm="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1 0.00347 L 0.24011 0.00347 L 0.15703 0.00439 C 0.15156 0.00463 0.14375 0.00578 0.13802 0.00648 C 0.1349 0.00694 0.13177 0.0074 0.12865 0.00763 C 0.11367 0.00833 0.0987 0.00833 0.08412 0.00856 L 0.03919 0.00763 C 0.03034 0.00717 0.02149 0.00648 0.01224 0.00648 C -0.01211 0.00648 -0.03659 0.00717 -0.06094 0.00763 C -0.08737 0.01342 -0.06276 0.00833 -0.09114 0.01296 C -0.09492 0.01342 -0.09857 0.01435 -0.10234 0.01504 C -0.1095 0.01666 -0.1095 0.01759 -0.1164 0.01828 C -0.13372 0.02013 -0.15469 0.02013 -0.1707 0.02037 C -0.19284 0.02175 -0.18333 0.02152 -0.19909 0.02152 L -0.19909 0.02175 " pathEditMode="relative" rAng="0" ptsTypes="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</Words>
  <Application>Microsoft Office PowerPoint</Application>
  <PresentationFormat>Widescreen</PresentationFormat>
  <Paragraphs>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 Arshia</vt:lpstr>
      <vt:lpstr>Calibri</vt:lpstr>
      <vt:lpstr>Calibri Light</vt:lpstr>
      <vt:lpstr>Times New Roman</vt:lpstr>
      <vt:lpstr>Office Theme</vt:lpstr>
      <vt:lpstr>رفتن به جایی مثل بهشت        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رفتن به جایی مثل بهشت</dc:title>
  <dc:creator>Maxoff</dc:creator>
  <cp:lastModifiedBy>Maxoff</cp:lastModifiedBy>
  <cp:revision>7</cp:revision>
  <dcterms:created xsi:type="dcterms:W3CDTF">2022-05-27T07:19:06Z</dcterms:created>
  <dcterms:modified xsi:type="dcterms:W3CDTF">2022-05-27T08:50:19Z</dcterms:modified>
</cp:coreProperties>
</file>