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B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83" d="100"/>
          <a:sy n="83" d="100"/>
        </p:scale>
        <p:origin x="411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 dadkhah" userId="d278e3dda075cff8" providerId="LiveId" clId="{C09FB350-8E64-4FE8-95E2-D979749FF802}"/>
    <pc:docChg chg="undo custSel modSld">
      <pc:chgData name="m. dadkhah" userId="d278e3dda075cff8" providerId="LiveId" clId="{C09FB350-8E64-4FE8-95E2-D979749FF802}" dt="2022-05-22T04:48:17.602" v="256"/>
      <pc:docMkLst>
        <pc:docMk/>
      </pc:docMkLst>
      <pc:sldChg chg="addSp delSp modSp mod addAnim delAnim modAnim">
        <pc:chgData name="m. dadkhah" userId="d278e3dda075cff8" providerId="LiveId" clId="{C09FB350-8E64-4FE8-95E2-D979749FF802}" dt="2022-05-22T04:48:17.602" v="256"/>
        <pc:sldMkLst>
          <pc:docMk/>
          <pc:sldMk cId="3903129233" sldId="256"/>
        </pc:sldMkLst>
        <pc:spChg chg="add mod">
          <ac:chgData name="m. dadkhah" userId="d278e3dda075cff8" providerId="LiveId" clId="{C09FB350-8E64-4FE8-95E2-D979749FF802}" dt="2022-05-21T17:37:16.972" v="4" actId="13822"/>
          <ac:spMkLst>
            <pc:docMk/>
            <pc:sldMk cId="3903129233" sldId="256"/>
            <ac:spMk id="6" creationId="{D68636F6-40AB-1DF6-3A99-7F81794B12FB}"/>
          </ac:spMkLst>
        </pc:spChg>
        <pc:spChg chg="add del mod">
          <ac:chgData name="m. dadkhah" userId="d278e3dda075cff8" providerId="LiveId" clId="{C09FB350-8E64-4FE8-95E2-D979749FF802}" dt="2022-05-21T17:49:26.455" v="39" actId="478"/>
          <ac:spMkLst>
            <pc:docMk/>
            <pc:sldMk cId="3903129233" sldId="256"/>
            <ac:spMk id="7" creationId="{0C727955-B650-E89A-5848-D90F92D61AA5}"/>
          </ac:spMkLst>
        </pc:spChg>
        <pc:spChg chg="add del mod">
          <ac:chgData name="m. dadkhah" userId="d278e3dda075cff8" providerId="LiveId" clId="{C09FB350-8E64-4FE8-95E2-D979749FF802}" dt="2022-05-21T17:49:24.123" v="38" actId="478"/>
          <ac:spMkLst>
            <pc:docMk/>
            <pc:sldMk cId="3903129233" sldId="256"/>
            <ac:spMk id="8" creationId="{6AB3DF36-639C-0D78-D070-4FB53064A7AC}"/>
          </ac:spMkLst>
        </pc:spChg>
        <pc:spChg chg="add del mod">
          <ac:chgData name="m. dadkhah" userId="d278e3dda075cff8" providerId="LiveId" clId="{C09FB350-8E64-4FE8-95E2-D979749FF802}" dt="2022-05-21T17:58:42.191" v="72" actId="478"/>
          <ac:spMkLst>
            <pc:docMk/>
            <pc:sldMk cId="3903129233" sldId="256"/>
            <ac:spMk id="9" creationId="{1DFA6645-E3FF-B9F5-0106-448F1CC99CA7}"/>
          </ac:spMkLst>
        </pc:spChg>
        <pc:spChg chg="add del mod">
          <ac:chgData name="m. dadkhah" userId="d278e3dda075cff8" providerId="LiveId" clId="{C09FB350-8E64-4FE8-95E2-D979749FF802}" dt="2022-05-21T18:02:21.553" v="84" actId="13822"/>
          <ac:spMkLst>
            <pc:docMk/>
            <pc:sldMk cId="3903129233" sldId="256"/>
            <ac:spMk id="10" creationId="{C9400586-C435-8005-C00A-C079B55152AD}"/>
          </ac:spMkLst>
        </pc:spChg>
        <pc:spChg chg="add mod">
          <ac:chgData name="m. dadkhah" userId="d278e3dda075cff8" providerId="LiveId" clId="{C09FB350-8E64-4FE8-95E2-D979749FF802}" dt="2022-05-21T18:02:15.063" v="83" actId="13822"/>
          <ac:spMkLst>
            <pc:docMk/>
            <pc:sldMk cId="3903129233" sldId="256"/>
            <ac:spMk id="11" creationId="{488C9706-5D5C-7539-FF43-7CB40AD113AA}"/>
          </ac:spMkLst>
        </pc:spChg>
        <pc:spChg chg="add mod">
          <ac:chgData name="m. dadkhah" userId="d278e3dda075cff8" providerId="LiveId" clId="{C09FB350-8E64-4FE8-95E2-D979749FF802}" dt="2022-05-22T03:58:03.744" v="191" actId="1076"/>
          <ac:spMkLst>
            <pc:docMk/>
            <pc:sldMk cId="3903129233" sldId="256"/>
            <ac:spMk id="12" creationId="{65598E22-8102-6E79-D3CE-89AAFAE7A2FD}"/>
          </ac:spMkLst>
        </pc:spChg>
        <pc:spChg chg="add mod">
          <ac:chgData name="m. dadkhah" userId="d278e3dda075cff8" providerId="LiveId" clId="{C09FB350-8E64-4FE8-95E2-D979749FF802}" dt="2022-05-21T18:07:29.605" v="123" actId="1076"/>
          <ac:spMkLst>
            <pc:docMk/>
            <pc:sldMk cId="3903129233" sldId="256"/>
            <ac:spMk id="13" creationId="{D8CD0E0B-04DB-6CC3-7AE2-12364C72B94A}"/>
          </ac:spMkLst>
        </pc:spChg>
        <pc:spChg chg="add del mod">
          <ac:chgData name="m. dadkhah" userId="d278e3dda075cff8" providerId="LiveId" clId="{C09FB350-8E64-4FE8-95E2-D979749FF802}" dt="2022-05-21T18:11:34.118" v="139" actId="478"/>
          <ac:spMkLst>
            <pc:docMk/>
            <pc:sldMk cId="3903129233" sldId="256"/>
            <ac:spMk id="14" creationId="{64906D16-667B-D666-DD06-EB0327FFB9E1}"/>
          </ac:spMkLst>
        </pc:spChg>
        <pc:spChg chg="add mod">
          <ac:chgData name="m. dadkhah" userId="d278e3dda075cff8" providerId="LiveId" clId="{C09FB350-8E64-4FE8-95E2-D979749FF802}" dt="2022-05-21T18:07:21.507" v="121" actId="1076"/>
          <ac:spMkLst>
            <pc:docMk/>
            <pc:sldMk cId="3903129233" sldId="256"/>
            <ac:spMk id="15" creationId="{8B551A7D-CC4E-88FB-5E26-C4535FA59440}"/>
          </ac:spMkLst>
        </pc:spChg>
        <pc:spChg chg="add mod">
          <ac:chgData name="m. dadkhah" userId="d278e3dda075cff8" providerId="LiveId" clId="{C09FB350-8E64-4FE8-95E2-D979749FF802}" dt="2022-05-21T18:07:18.462" v="120" actId="1076"/>
          <ac:spMkLst>
            <pc:docMk/>
            <pc:sldMk cId="3903129233" sldId="256"/>
            <ac:spMk id="16" creationId="{862EAEDE-3633-B88A-3915-FECB318CC83B}"/>
          </ac:spMkLst>
        </pc:spChg>
        <pc:spChg chg="add mod">
          <ac:chgData name="m. dadkhah" userId="d278e3dda075cff8" providerId="LiveId" clId="{C09FB350-8E64-4FE8-95E2-D979749FF802}" dt="2022-05-21T18:07:15.371" v="119" actId="1076"/>
          <ac:spMkLst>
            <pc:docMk/>
            <pc:sldMk cId="3903129233" sldId="256"/>
            <ac:spMk id="17" creationId="{8ECDEC8D-191F-CD01-6A25-86CC8CDF606E}"/>
          </ac:spMkLst>
        </pc:spChg>
        <pc:spChg chg="add mod">
          <ac:chgData name="m. dadkhah" userId="d278e3dda075cff8" providerId="LiveId" clId="{C09FB350-8E64-4FE8-95E2-D979749FF802}" dt="2022-05-21T18:15:15.655" v="162" actId="1076"/>
          <ac:spMkLst>
            <pc:docMk/>
            <pc:sldMk cId="3903129233" sldId="256"/>
            <ac:spMk id="18" creationId="{019B794F-E725-F2BC-DD9B-4676D212E4A8}"/>
          </ac:spMkLst>
        </pc:spChg>
        <pc:spChg chg="add mod">
          <ac:chgData name="m. dadkhah" userId="d278e3dda075cff8" providerId="LiveId" clId="{C09FB350-8E64-4FE8-95E2-D979749FF802}" dt="2022-05-21T18:07:09.932" v="117" actId="1076"/>
          <ac:spMkLst>
            <pc:docMk/>
            <pc:sldMk cId="3903129233" sldId="256"/>
            <ac:spMk id="19" creationId="{33211E47-7281-D1CD-CA20-0E53ABD917BB}"/>
          </ac:spMkLst>
        </pc:spChg>
        <pc:spChg chg="add mod">
          <ac:chgData name="m. dadkhah" userId="d278e3dda075cff8" providerId="LiveId" clId="{C09FB350-8E64-4FE8-95E2-D979749FF802}" dt="2022-05-22T04:48:16.890" v="255" actId="962"/>
          <ac:spMkLst>
            <pc:docMk/>
            <pc:sldMk cId="3903129233" sldId="256"/>
            <ac:spMk id="20" creationId="{2518D801-6004-6204-857B-029F390E947D}"/>
          </ac:spMkLst>
        </pc:spChg>
        <pc:spChg chg="add mod">
          <ac:chgData name="m. dadkhah" userId="d278e3dda075cff8" providerId="LiveId" clId="{C09FB350-8E64-4FE8-95E2-D979749FF802}" dt="2022-05-21T18:07:04.648" v="115" actId="1076"/>
          <ac:spMkLst>
            <pc:docMk/>
            <pc:sldMk cId="3903129233" sldId="256"/>
            <ac:spMk id="21" creationId="{5864C103-1885-60C6-FEBF-170265F3B467}"/>
          </ac:spMkLst>
        </pc:spChg>
        <pc:spChg chg="add mod">
          <ac:chgData name="m. dadkhah" userId="d278e3dda075cff8" providerId="LiveId" clId="{C09FB350-8E64-4FE8-95E2-D979749FF802}" dt="2022-05-21T18:07:02.030" v="114" actId="1076"/>
          <ac:spMkLst>
            <pc:docMk/>
            <pc:sldMk cId="3903129233" sldId="256"/>
            <ac:spMk id="22" creationId="{835E0481-FCEB-0ACD-E7AA-C27D24AD2826}"/>
          </ac:spMkLst>
        </pc:spChg>
        <pc:spChg chg="add mod">
          <ac:chgData name="m. dadkhah" userId="d278e3dda075cff8" providerId="LiveId" clId="{C09FB350-8E64-4FE8-95E2-D979749FF802}" dt="2022-05-21T18:06:58.190" v="113" actId="1076"/>
          <ac:spMkLst>
            <pc:docMk/>
            <pc:sldMk cId="3903129233" sldId="256"/>
            <ac:spMk id="23" creationId="{944162EF-C8AF-B727-A3D2-A1AC3D1FBB8A}"/>
          </ac:spMkLst>
        </pc:spChg>
        <pc:spChg chg="add mod">
          <ac:chgData name="m. dadkhah" userId="d278e3dda075cff8" providerId="LiveId" clId="{C09FB350-8E64-4FE8-95E2-D979749FF802}" dt="2022-05-21T18:06:56.313" v="112" actId="1076"/>
          <ac:spMkLst>
            <pc:docMk/>
            <pc:sldMk cId="3903129233" sldId="256"/>
            <ac:spMk id="24" creationId="{CA49A304-DD94-ABD4-7431-E5C4CE326C26}"/>
          </ac:spMkLst>
        </pc:spChg>
        <pc:spChg chg="add mod">
          <ac:chgData name="m. dadkhah" userId="d278e3dda075cff8" providerId="LiveId" clId="{C09FB350-8E64-4FE8-95E2-D979749FF802}" dt="2022-05-21T18:12:30.067" v="150" actId="1076"/>
          <ac:spMkLst>
            <pc:docMk/>
            <pc:sldMk cId="3903129233" sldId="256"/>
            <ac:spMk id="25" creationId="{CF2AFF7D-5845-CAAF-DD65-565693EF7575}"/>
          </ac:spMkLst>
        </pc:spChg>
        <pc:spChg chg="add mod">
          <ac:chgData name="m. dadkhah" userId="d278e3dda075cff8" providerId="LiveId" clId="{C09FB350-8E64-4FE8-95E2-D979749FF802}" dt="2022-05-21T18:07:43.630" v="127" actId="1076"/>
          <ac:spMkLst>
            <pc:docMk/>
            <pc:sldMk cId="3903129233" sldId="256"/>
            <ac:spMk id="26" creationId="{61DC898E-C25C-5FB3-7CED-CD2CA0E1D88B}"/>
          </ac:spMkLst>
        </pc:spChg>
        <pc:spChg chg="add mod">
          <ac:chgData name="m. dadkhah" userId="d278e3dda075cff8" providerId="LiveId" clId="{C09FB350-8E64-4FE8-95E2-D979749FF802}" dt="2022-05-21T18:15:39.790" v="164" actId="1076"/>
          <ac:spMkLst>
            <pc:docMk/>
            <pc:sldMk cId="3903129233" sldId="256"/>
            <ac:spMk id="27" creationId="{43933C62-7258-AC30-E62B-C62D9D1EC007}"/>
          </ac:spMkLst>
        </pc:spChg>
        <pc:picChg chg="add mod">
          <ac:chgData name="m. dadkhah" userId="d278e3dda075cff8" providerId="LiveId" clId="{C09FB350-8E64-4FE8-95E2-D979749FF802}" dt="2022-05-22T04:17:22.950" v="204" actId="1076"/>
          <ac:picMkLst>
            <pc:docMk/>
            <pc:sldMk cId="3903129233" sldId="256"/>
            <ac:picMk id="3" creationId="{1510F155-E62C-D76A-5E54-A9009A9C4FA9}"/>
          </ac:picMkLst>
        </pc:picChg>
        <pc:picChg chg="mod">
          <ac:chgData name="m. dadkhah" userId="d278e3dda075cff8" providerId="LiveId" clId="{C09FB350-8E64-4FE8-95E2-D979749FF802}" dt="2022-05-21T18:03:08.469" v="86" actId="1076"/>
          <ac:picMkLst>
            <pc:docMk/>
            <pc:sldMk cId="3903129233" sldId="256"/>
            <ac:picMk id="5" creationId="{62BE48CE-4449-9417-B192-C555111AA320}"/>
          </ac:picMkLst>
        </pc:picChg>
        <pc:picChg chg="add mod">
          <ac:chgData name="m. dadkhah" userId="d278e3dda075cff8" providerId="LiveId" clId="{C09FB350-8E64-4FE8-95E2-D979749FF802}" dt="2022-05-22T04:20:24.011" v="220" actId="1076"/>
          <ac:picMkLst>
            <pc:docMk/>
            <pc:sldMk cId="3903129233" sldId="256"/>
            <ac:picMk id="7" creationId="{C2572564-902C-0DB2-5EF7-37202677D1F0}"/>
          </ac:picMkLst>
        </pc:picChg>
        <pc:picChg chg="add mod">
          <ac:chgData name="m. dadkhah" userId="d278e3dda075cff8" providerId="LiveId" clId="{C09FB350-8E64-4FE8-95E2-D979749FF802}" dt="2022-05-22T04:18:49.182" v="209" actId="1076"/>
          <ac:picMkLst>
            <pc:docMk/>
            <pc:sldMk cId="3903129233" sldId="256"/>
            <ac:picMk id="28" creationId="{2F1087A4-0A7D-4C98-4FE0-CD9861EF44BE}"/>
          </ac:picMkLst>
        </pc:picChg>
        <pc:picChg chg="add mod">
          <ac:chgData name="m. dadkhah" userId="d278e3dda075cff8" providerId="LiveId" clId="{C09FB350-8E64-4FE8-95E2-D979749FF802}" dt="2022-05-22T04:19:03.433" v="212" actId="1076"/>
          <ac:picMkLst>
            <pc:docMk/>
            <pc:sldMk cId="3903129233" sldId="256"/>
            <ac:picMk id="29" creationId="{B6FB6539-BC14-2329-AF13-6C93427628DA}"/>
          </ac:picMkLst>
        </pc:picChg>
        <pc:picChg chg="add mod">
          <ac:chgData name="m. dadkhah" userId="d278e3dda075cff8" providerId="LiveId" clId="{C09FB350-8E64-4FE8-95E2-D979749FF802}" dt="2022-05-22T04:19:17.500" v="215" actId="1076"/>
          <ac:picMkLst>
            <pc:docMk/>
            <pc:sldMk cId="3903129233" sldId="256"/>
            <ac:picMk id="30" creationId="{FBE9118A-C2F9-8544-D46C-D6BCCE816985}"/>
          </ac:picMkLst>
        </pc:picChg>
        <pc:picChg chg="add mod">
          <ac:chgData name="m. dadkhah" userId="d278e3dda075cff8" providerId="LiveId" clId="{C09FB350-8E64-4FE8-95E2-D979749FF802}" dt="2022-05-22T04:20:30.049" v="222" actId="1076"/>
          <ac:picMkLst>
            <pc:docMk/>
            <pc:sldMk cId="3903129233" sldId="256"/>
            <ac:picMk id="31" creationId="{4CC62410-D1EB-B3CB-EF86-6D5AD51D18D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66A7-B1E7-EECD-45B2-9FA086734A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F617F-59BF-EE49-77D6-D15D4E007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9F649-B662-34F7-5F15-C4D866FC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82622-4384-1E9F-375E-61DC6E36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0466F-EC84-4E2C-27B7-EFAE6C87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5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E949-8B2B-6AC5-6C89-F4850A432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7CA204-035D-1425-3312-8CAA6A0A4E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C315-F2FB-BF30-A039-4CBEB6909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7AD1C-AE1D-DA04-316C-4AA71F50D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A28CA-2C8B-E1E5-4287-94141166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E07CC0-87D6-79C5-1E4D-193CC1EE0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CF5FC-4198-BB3B-E77F-C736F82EA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6CD3-EA91-A01D-2625-33D2F22BC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21985-0681-0E01-64AC-D7095182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60BD2-33D4-65AC-4979-624B8592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0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A93E1-4BA9-EB40-0A4B-F7EEFE6AF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8C218-9F06-E3C3-B3F9-CE51708DC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6A77D-0B3B-2D4A-FF54-DA8670C5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EDC4D-6AFA-338A-DC7A-CD68F198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8B0F8-935C-8108-B288-54E682D0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5D8AB-CC30-3B6C-0ADD-11ED7977D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84AD36-1069-39C0-0FAE-BD8DA959E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E813B-C752-7E6D-1CD0-CA302154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78B36-F3EE-D0F6-D723-9BF44222D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35CFE-E412-F6CD-8AB6-F21D41FD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296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7028F-244D-CC04-7673-2E50051E8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EFB83C-7B6E-288C-AB7B-7477CBD1F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4CA77-C9EC-132B-DA30-BC1270468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5481F-89EC-31B9-6A89-DD066314A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D5BBD-B30F-1FDB-F00F-C79A6D985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2D283C-075A-1433-4DFE-1D75D783C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2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86E5D-64EC-5A59-0FF7-DC4427366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6FE69-1F21-3289-69AB-2B6F861AD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2BA41-BAC2-586E-E1B4-2EAE21CEA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6B451-867C-B2CF-B511-A8F950B91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C8EA1B-58A0-7FAB-9017-594E26883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38ECD2-44D8-234F-578E-05BCD88F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0EC1B-2B41-D9F8-866F-D801F7F40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AAD491-D8B0-FEE0-456F-A8F93FAD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1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3C6E5-18AC-AAE1-FABB-D036D541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7A198-26A8-DB54-7E4F-DD816CC3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DBA1B-64E7-EB68-5A07-F2BE2219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9E3BD6-24AC-0624-1863-D054678D5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1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ED1FDD-EB4B-3EC3-0ADB-DB22B047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83BBC8-8DC2-852A-4B55-62F4F3650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3677B-CD8F-B4CD-C97B-5A56EC33D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E55D7-4006-D09E-2A45-49DBB5CB5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1B925-29B0-9D03-18C4-F6AA1E618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3A6B04-6B1D-292E-0C77-946A9FA09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F749D-1501-CBD6-BDF6-7FC81042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2625A-05DE-5C46-B6E5-BFEF25059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70973-6609-BDE5-EA01-6749D650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6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EA31F-D4B4-1500-C6CF-88F7CF777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FB7047-81DF-ABBD-310A-55E5387F9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9A372-86D8-2242-FDD7-60AF5E8AA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7EA93-6B1E-5E83-90B3-15E73E95C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0804C-FFEB-FA86-0E98-3B07974E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28617-BCA8-0A2B-1F59-2C7897BD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2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C61359-53C1-A3D4-8E4D-18C15B275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77A57-657D-C8B1-5CF9-904051DD9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622DF-5775-04C9-D534-1C3F4DE36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D1011-577B-4ED3-88FA-56BD53F2B6F9}" type="datetimeFigureOut">
              <a:rPr lang="en-US" smtClean="0"/>
              <a:t>5/22/2022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8AB15-1654-0B10-B30D-AE3E59756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B10BD-2908-5632-618E-FBEA5A8877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AAE03-455F-44ED-8F52-A00170F1E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6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89000">
              <a:schemeClr val="accent1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BE48CE-4449-9417-B192-C555111AA3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817" b="94836" l="9746" r="89831">
                        <a14:foregroundMark x1="43644" y1="12676" x2="42373" y2="8920"/>
                        <a14:foregroundMark x1="55085" y1="15023" x2="57203" y2="3286"/>
                        <a14:foregroundMark x1="68644" y1="17371" x2="75424" y2="12676"/>
                        <a14:foregroundMark x1="79237" y1="28169" x2="83051" y2="26761"/>
                        <a14:foregroundMark x1="82203" y1="41784" x2="87288" y2="39906"/>
                        <a14:foregroundMark x1="81780" y1="55869" x2="84746" y2="55869"/>
                        <a14:foregroundMark x1="79237" y1="72300" x2="79237" y2="72300"/>
                        <a14:foregroundMark x1="71186" y1="82629" x2="71186" y2="82629"/>
                        <a14:foregroundMark x1="56356" y1="89202" x2="56356" y2="89202"/>
                        <a14:foregroundMark x1="44915" y1="89202" x2="44915" y2="89202"/>
                        <a14:foregroundMark x1="43220" y1="94836" x2="43220" y2="94836"/>
                        <a14:foregroundMark x1="31356" y1="79812" x2="27966" y2="85446"/>
                        <a14:foregroundMark x1="19068" y1="69953" x2="14407" y2="76056"/>
                        <a14:foregroundMark x1="15254" y1="54930" x2="11864" y2="57277"/>
                        <a14:foregroundMark x1="12712" y1="44131" x2="12712" y2="44131"/>
                        <a14:foregroundMark x1="19068" y1="28638" x2="19068" y2="28638"/>
                        <a14:foregroundMark x1="27966" y1="14085" x2="27966" y2="140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7076" y="816634"/>
            <a:ext cx="2409843" cy="1809902"/>
          </a:xfrm>
          <a:prstGeom prst="rect">
            <a:avLst/>
          </a:prstGeom>
        </p:spPr>
      </p:pic>
      <p:sp>
        <p:nvSpPr>
          <p:cNvPr id="6" name="Wave 5">
            <a:extLst>
              <a:ext uri="{FF2B5EF4-FFF2-40B4-BE49-F238E27FC236}">
                <a16:creationId xmlns:a16="http://schemas.microsoft.com/office/drawing/2014/main" id="{D68636F6-40AB-1DF6-3A99-7F81794B12FB}"/>
              </a:ext>
            </a:extLst>
          </p:cNvPr>
          <p:cNvSpPr/>
          <p:nvPr/>
        </p:nvSpPr>
        <p:spPr>
          <a:xfrm>
            <a:off x="-506083" y="5365629"/>
            <a:ext cx="12698083" cy="1940944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C9400586-C435-8005-C00A-C079B55152AD}"/>
              </a:ext>
            </a:extLst>
          </p:cNvPr>
          <p:cNvSpPr/>
          <p:nvPr/>
        </p:nvSpPr>
        <p:spPr>
          <a:xfrm>
            <a:off x="-3278038" y="1017094"/>
            <a:ext cx="2909977" cy="1408981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488C9706-5D5C-7539-FF43-7CB40AD113AA}"/>
              </a:ext>
            </a:extLst>
          </p:cNvPr>
          <p:cNvSpPr/>
          <p:nvPr/>
        </p:nvSpPr>
        <p:spPr>
          <a:xfrm>
            <a:off x="13358031" y="1248964"/>
            <a:ext cx="3283789" cy="1518249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ghtning Bolt 11">
            <a:extLst>
              <a:ext uri="{FF2B5EF4-FFF2-40B4-BE49-F238E27FC236}">
                <a16:creationId xmlns:a16="http://schemas.microsoft.com/office/drawing/2014/main" id="{65598E22-8102-6E79-D3CE-89AAFAE7A2FD}"/>
              </a:ext>
            </a:extLst>
          </p:cNvPr>
          <p:cNvSpPr/>
          <p:nvPr/>
        </p:nvSpPr>
        <p:spPr>
          <a:xfrm>
            <a:off x="5440474" y="3429000"/>
            <a:ext cx="1385977" cy="1809902"/>
          </a:xfrm>
          <a:prstGeom prst="lightningBol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ardrop 12">
            <a:extLst>
              <a:ext uri="{FF2B5EF4-FFF2-40B4-BE49-F238E27FC236}">
                <a16:creationId xmlns:a16="http://schemas.microsoft.com/office/drawing/2014/main" id="{D8CD0E0B-04DB-6CC3-7AE2-12364C72B94A}"/>
              </a:ext>
            </a:extLst>
          </p:cNvPr>
          <p:cNvSpPr/>
          <p:nvPr/>
        </p:nvSpPr>
        <p:spPr>
          <a:xfrm rot="18731190">
            <a:off x="4512089" y="3308758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ardrop 13">
            <a:extLst>
              <a:ext uri="{FF2B5EF4-FFF2-40B4-BE49-F238E27FC236}">
                <a16:creationId xmlns:a16="http://schemas.microsoft.com/office/drawing/2014/main" id="{64906D16-667B-D666-DD06-EB0327FFB9E1}"/>
              </a:ext>
            </a:extLst>
          </p:cNvPr>
          <p:cNvSpPr/>
          <p:nvPr/>
        </p:nvSpPr>
        <p:spPr>
          <a:xfrm rot="18731190">
            <a:off x="4598402" y="2638847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ardrop 14">
            <a:extLst>
              <a:ext uri="{FF2B5EF4-FFF2-40B4-BE49-F238E27FC236}">
                <a16:creationId xmlns:a16="http://schemas.microsoft.com/office/drawing/2014/main" id="{8B551A7D-CC4E-88FB-5E26-C4535FA59440}"/>
              </a:ext>
            </a:extLst>
          </p:cNvPr>
          <p:cNvSpPr/>
          <p:nvPr/>
        </p:nvSpPr>
        <p:spPr>
          <a:xfrm rot="18731190">
            <a:off x="3509303" y="3403853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ardrop 15">
            <a:extLst>
              <a:ext uri="{FF2B5EF4-FFF2-40B4-BE49-F238E27FC236}">
                <a16:creationId xmlns:a16="http://schemas.microsoft.com/office/drawing/2014/main" id="{862EAEDE-3633-B88A-3915-FECB318CC83B}"/>
              </a:ext>
            </a:extLst>
          </p:cNvPr>
          <p:cNvSpPr/>
          <p:nvPr/>
        </p:nvSpPr>
        <p:spPr>
          <a:xfrm rot="18731190">
            <a:off x="4674291" y="5128343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ardrop 16">
            <a:extLst>
              <a:ext uri="{FF2B5EF4-FFF2-40B4-BE49-F238E27FC236}">
                <a16:creationId xmlns:a16="http://schemas.microsoft.com/office/drawing/2014/main" id="{8ECDEC8D-191F-CD01-6A25-86CC8CDF606E}"/>
              </a:ext>
            </a:extLst>
          </p:cNvPr>
          <p:cNvSpPr/>
          <p:nvPr/>
        </p:nvSpPr>
        <p:spPr>
          <a:xfrm rot="18731190">
            <a:off x="3531080" y="4872280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ardrop 17">
            <a:extLst>
              <a:ext uri="{FF2B5EF4-FFF2-40B4-BE49-F238E27FC236}">
                <a16:creationId xmlns:a16="http://schemas.microsoft.com/office/drawing/2014/main" id="{019B794F-E725-F2BC-DD9B-4676D212E4A8}"/>
              </a:ext>
            </a:extLst>
          </p:cNvPr>
          <p:cNvSpPr/>
          <p:nvPr/>
        </p:nvSpPr>
        <p:spPr>
          <a:xfrm rot="18731190">
            <a:off x="4566313" y="4337093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ardrop 18">
            <a:extLst>
              <a:ext uri="{FF2B5EF4-FFF2-40B4-BE49-F238E27FC236}">
                <a16:creationId xmlns:a16="http://schemas.microsoft.com/office/drawing/2014/main" id="{33211E47-7281-D1CD-CA20-0E53ABD917BB}"/>
              </a:ext>
            </a:extLst>
          </p:cNvPr>
          <p:cNvSpPr/>
          <p:nvPr/>
        </p:nvSpPr>
        <p:spPr>
          <a:xfrm rot="18731190">
            <a:off x="5303820" y="3192004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ardrop 19">
            <a:extLst>
              <a:ext uri="{FF2B5EF4-FFF2-40B4-BE49-F238E27FC236}">
                <a16:creationId xmlns:a16="http://schemas.microsoft.com/office/drawing/2014/main" id="{2518D801-6004-6204-857B-029F390E947D}"/>
              </a:ext>
            </a:extLst>
          </p:cNvPr>
          <p:cNvSpPr/>
          <p:nvPr/>
        </p:nvSpPr>
        <p:spPr>
          <a:xfrm rot="18731190">
            <a:off x="6389717" y="4937185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ardrop 20">
            <a:extLst>
              <a:ext uri="{FF2B5EF4-FFF2-40B4-BE49-F238E27FC236}">
                <a16:creationId xmlns:a16="http://schemas.microsoft.com/office/drawing/2014/main" id="{5864C103-1885-60C6-FEBF-170265F3B467}"/>
              </a:ext>
            </a:extLst>
          </p:cNvPr>
          <p:cNvSpPr/>
          <p:nvPr/>
        </p:nvSpPr>
        <p:spPr>
          <a:xfrm rot="18731190">
            <a:off x="5421208" y="4570388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ardrop 21">
            <a:extLst>
              <a:ext uri="{FF2B5EF4-FFF2-40B4-BE49-F238E27FC236}">
                <a16:creationId xmlns:a16="http://schemas.microsoft.com/office/drawing/2014/main" id="{835E0481-FCEB-0ACD-E7AA-C27D24AD2826}"/>
              </a:ext>
            </a:extLst>
          </p:cNvPr>
          <p:cNvSpPr/>
          <p:nvPr/>
        </p:nvSpPr>
        <p:spPr>
          <a:xfrm rot="18731190">
            <a:off x="6863694" y="4120701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ardrop 22">
            <a:extLst>
              <a:ext uri="{FF2B5EF4-FFF2-40B4-BE49-F238E27FC236}">
                <a16:creationId xmlns:a16="http://schemas.microsoft.com/office/drawing/2014/main" id="{944162EF-C8AF-B727-A3D2-A1AC3D1FBB8A}"/>
              </a:ext>
            </a:extLst>
          </p:cNvPr>
          <p:cNvSpPr/>
          <p:nvPr/>
        </p:nvSpPr>
        <p:spPr>
          <a:xfrm rot="18731190">
            <a:off x="6378218" y="3256413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ardrop 23">
            <a:extLst>
              <a:ext uri="{FF2B5EF4-FFF2-40B4-BE49-F238E27FC236}">
                <a16:creationId xmlns:a16="http://schemas.microsoft.com/office/drawing/2014/main" id="{CA49A304-DD94-ABD4-7431-E5C4CE326C26}"/>
              </a:ext>
            </a:extLst>
          </p:cNvPr>
          <p:cNvSpPr/>
          <p:nvPr/>
        </p:nvSpPr>
        <p:spPr>
          <a:xfrm rot="18731190">
            <a:off x="7309391" y="3092629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ardrop 24">
            <a:extLst>
              <a:ext uri="{FF2B5EF4-FFF2-40B4-BE49-F238E27FC236}">
                <a16:creationId xmlns:a16="http://schemas.microsoft.com/office/drawing/2014/main" id="{CF2AFF7D-5845-CAAF-DD65-565693EF7575}"/>
              </a:ext>
            </a:extLst>
          </p:cNvPr>
          <p:cNvSpPr/>
          <p:nvPr/>
        </p:nvSpPr>
        <p:spPr>
          <a:xfrm rot="18731190">
            <a:off x="7556213" y="4893822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ardrop 25">
            <a:extLst>
              <a:ext uri="{FF2B5EF4-FFF2-40B4-BE49-F238E27FC236}">
                <a16:creationId xmlns:a16="http://schemas.microsoft.com/office/drawing/2014/main" id="{61DC898E-C25C-5FB3-7CED-CD2CA0E1D88B}"/>
              </a:ext>
            </a:extLst>
          </p:cNvPr>
          <p:cNvSpPr/>
          <p:nvPr/>
        </p:nvSpPr>
        <p:spPr>
          <a:xfrm rot="18731190">
            <a:off x="7799675" y="3902014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ardrop 26">
            <a:extLst>
              <a:ext uri="{FF2B5EF4-FFF2-40B4-BE49-F238E27FC236}">
                <a16:creationId xmlns:a16="http://schemas.microsoft.com/office/drawing/2014/main" id="{43933C62-7258-AC30-E62B-C62D9D1EC007}"/>
              </a:ext>
            </a:extLst>
          </p:cNvPr>
          <p:cNvSpPr/>
          <p:nvPr/>
        </p:nvSpPr>
        <p:spPr>
          <a:xfrm rot="18731190">
            <a:off x="6022803" y="3691281"/>
            <a:ext cx="317348" cy="304800"/>
          </a:xfrm>
          <a:prstGeom prst="teardrop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510F155-E62C-D76A-5E54-A9009A9C4F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490" y="3834498"/>
            <a:ext cx="1981200" cy="21717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F1087A4-0A7D-4C98-4FE0-CD9861EF44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287" y="3801930"/>
            <a:ext cx="1981200" cy="21717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6FB6539-BC14-2329-AF13-6C93427628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314" y="3636938"/>
            <a:ext cx="1981200" cy="21717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BE9118A-C2F9-8544-D46C-D6BCCE8169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222" y="3474982"/>
            <a:ext cx="1981200" cy="2171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572564-902C-0DB2-5EF7-37202677D1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789" y="2055135"/>
            <a:ext cx="2138706" cy="213870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CC62410-D1EB-B3CB-EF86-6D5AD51D18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702" y="1814552"/>
            <a:ext cx="2138706" cy="213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129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3449 L -8.33333E-7 0.03634 C 0.00352 0.03101 0.00703 0.02615 0.01068 0.02338 C 0.01276 0.02222 0.01497 0.02222 0.01745 0.01967 C 0.02122 0.01851 0.02487 0.01689 0.02839 0.01458 C 0.03568 0.01041 0.04336 0.00277 0.05117 -0.00209 C 0.05964 -0.00556 0.06745 -0.00602 0.07591 -0.01019 C 0.08828 -0.01436 0.09128 -0.01667 0.10352 -0.02246 L 0.23399 -0.01852 C 0.23529 -0.01852 0.23698 -0.01667 0.23802 -0.01621 L 0.25742 -0.0044 C 0.29596 -0.00602 0.35899 -0.01436 0.40143 -0.00718 C 0.41823 -0.0044 0.43503 0.00324 0.45169 0.00694 C 0.47982 0.01203 0.46875 0.00926 0.48529 0.01458 C 0.49284 0.01319 0.50039 0.01157 0.50807 0.00926 C 0.51172 0.0081 0.51537 0.00324 0.51901 0.00393 C 0.52292 0.00393 0.52891 0.00208 0.53125 0.01203 C 0.53216 0.01967 0.52487 0.01736 0.52201 0.01967 L 0.52201 0.02037 " pathEditMode="relative" rAng="0" ptsTypes="AAAAAAAAAAAAAAAAA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3" y="-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357 -0.00532 L -0.17357 -0.00509 C -0.17669 -0.00486 -0.17969 -0.00439 -0.18268 -0.0037 C -0.18425 -0.00324 -0.18568 -0.00185 -0.18711 -0.00185 L -0.20612 -0.00277 C -0.2069 -0.0037 -0.20768 -0.00486 -0.2086 -0.00532 C -0.20977 -0.00625 -0.21094 -0.00578 -0.21211 -0.00648 C -0.21341 -0.00694 -0.21485 -0.00763 -0.21602 -0.0081 C -0.21719 -0.00856 -0.2181 -0.00856 -0.21914 -0.00902 C -0.22201 -0.00856 -0.22474 -0.00856 -0.22761 -0.0081 C -0.22878 -0.00787 -0.22995 -0.00763 -0.23112 -0.00717 C -0.23268 -0.00671 -0.23438 -0.00555 -0.23607 -0.00532 C -0.24453 -0.00393 -0.25677 -0.00347 -0.2655 -0.00277 C -0.27201 -0.00301 -0.27865 -0.00162 -0.2849 -0.0037 C -0.28906 -0.00486 -0.29245 -0.00995 -0.29649 -0.0125 C -0.30508 -0.01851 -0.31341 -0.02592 -0.3224 -0.02963 C -0.33021 -0.03287 -0.33841 -0.03217 -0.34636 -0.0331 C -0.38724 -0.02361 -0.35794 -0.03356 -0.4168 0.00278 C -0.42513 0.00787 -0.43412 0.01042 -0.44206 0.01713 C -0.4513 0.02454 -0.46029 0.03311 -0.46966 0.03959 C -0.47305 0.04213 -0.47656 0.04491 -0.48008 0.04676 C -0.48268 0.04792 -0.48529 0.04792 -0.48815 0.04885 C -0.49779 0.04491 -0.50768 0.04329 -0.51706 0.03774 C -0.52175 0.03519 -0.52539 0.02801 -0.52995 0.02431 C -0.53542 0.01968 -0.54128 0.01644 -0.54688 0.0125 C -0.54922 0.01088 -0.55156 0.00949 -0.55391 0.00811 C -0.55781 0.00602 -0.56159 0.00417 -0.56537 0.00186 C -0.58164 -0.00949 -0.5681 -0.00486 -0.58281 -0.0081 C -0.59375 -0.0074 -0.59297 -0.00995 -0.60078 -0.00277 C -0.60143 -0.00208 -0.60208 -0.00138 -0.60287 -0.00092 C -0.6043 -4.07407E-6 -0.60742 0.00186 -0.60742 0.00209 C -0.61107 -0.00277 -0.60651 0.00162 -0.61029 0.00186 L -0.62383 0.0007 C -0.62956 -0.0037 -0.62826 0.00024 -0.62826 -0.00995 L -0.62826 -0.00972 " pathEditMode="relative" rAng="0" ptsTypes="AAAAAAAAAAAAAAAAAAAAAAAAAAAAAAAAAAA">
                                      <p:cBhvr>
                                        <p:cTn id="3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47" y="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51 -0.13009 L 0.03451 -0.13009 C 0.03255 -0.12963 0.0306 -0.12963 0.02878 -0.12847 C 0.02813 -0.12824 0.02787 -0.12685 0.02735 -0.12593 C 0.02643 -0.12477 0.02448 -0.12269 0.02448 -0.12269 C 0.02279 -0.11621 0.02461 -0.12176 0.02031 -0.11505 C 0.01654 -0.10949 0.01081 -0.0963 0.00951 -0.09074 C 0.00807 -0.08519 -0.00182 -0.04584 -0.0043 -0.03287 C -0.00482 -0.03009 -0.01875 0.04977 -0.0207 0.06597 C -0.02357 0.08981 -0.0263 0.11342 -0.0293 0.13727 C -0.02995 0.14305 -0.03229 0.16018 -0.03398 0.16666 C -0.0362 0.17523 -0.03776 0.17708 -0.04049 0.18426 C -0.04167 0.18727 -0.04284 0.19028 -0.04388 0.19329 C -0.04427 0.19444 -0.04427 0.19583 -0.04479 0.19676 C -0.04505 0.19722 -0.04844 0.20069 -0.04909 0.20092 C -0.04948 0.20116 -0.05 0.20092 -0.05039 0.20092 L -0.05039 0.20092 " pathEditMode="relative" ptsTypes="AAAAAAAAAAAAAAAAA">
                                      <p:cBhvr>
                                        <p:cTn id="10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22" presetClass="exit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2 -0.00116 L 0.00482 -0.00116 C -0.01015 0.03588 -0.0026 0.02176 -0.01601 0.04398 C -0.01654 0.04699 -0.01693 0.05023 -0.01745 0.05324 C -0.02031 0.06805 -0.02409 0.0824 -0.02643 0.09768 C -0.02851 0.11134 -0.0293 0.12569 -0.03073 0.13958 C -0.02956 0.15509 -0.02851 0.17037 -0.02734 0.18588 C -0.02591 0.20509 -0.0237 0.2243 -0.02265 0.24375 C -0.02135 0.2699 -0.02109 0.29629 -0.02031 0.32245 C -0.02122 0.34699 -0.02057 0.37199 -0.02318 0.39629 C -0.02591 0.42245 -0.03633 0.47268 -0.03633 0.47268 C -0.03841 0.49606 -0.04245 0.54213 -0.04245 0.55995 L -0.04245 0.58009 " pathEditMode="relative" ptsTypes="AAAAAAAAAAAAA">
                                      <p:cBhvr>
                                        <p:cTn id="10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-4.44444E-6 L -4.375E-6 0.00024 C -0.02382 0.07153 -0.01445 0.04098 -0.04531 0.21899 C -0.05325 0.26459 -0.05794 0.31204 -0.06419 0.35811 C -0.07213 0.48658 -0.072 0.44075 -0.07083 0.547 C -0.07083 0.55162 -0.07122 0.55649 -0.07031 0.56088 C -0.06692 0.57732 -0.0621 0.5926 -0.05807 0.60834 C -0.05742 0.61088 -0.05677 0.61389 -0.05625 0.6169 C -0.05247 0.63866 -0.05664 0.67292 -0.04531 0.68241 " pathEditMode="relative" rAng="0" ptsTypes="AAAAAAAAA">
                                      <p:cBhvr>
                                        <p:cTn id="1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1" y="3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7 0.02245 L -0.00247 0.02245 C -0.00338 0.04375 -0.0039 0.04745 -0.00065 0.07778 C 0.00026 0.08611 0.00287 0.09398 0.00456 0.10208 C 0.00495 0.1037 0.00508 0.10555 0.00547 0.10694 C 0.00599 0.10879 0.00677 0.11041 0.00742 0.11203 C 0.03451 0.17523 0.01315 0.12176 0.01875 0.13889 C 0.02461 0.1574 0.03659 0.19421 0.03659 0.19421 C 0.03933 0.21875 0.03555 0.18889 0.0625 0.23865 C 0.06354 0.24051 0.0625 0.24375 0.06302 0.24629 C 0.06472 0.25555 0.06706 0.26458 0.06914 0.27384 C 0.07162 0.37847 0.07058 0.31365 0.07058 0.46852 " pathEditMode="relative" ptsTypes="AAAAAAAAAAAA">
                                      <p:cBhvr>
                                        <p:cTn id="1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1782 L -0.00117 0.01782 C -0.00143 0.02153 -0.00117 0.02569 -0.00169 0.0294 C -0.00195 0.03148 -0.00312 0.03264 -0.00364 0.03449 C -0.0039 0.03542 -0.0039 0.0368 -0.00403 0.03773 C -0.00429 0.03935 -0.00468 0.04074 -0.00494 0.04213 C -0.00481 0.0463 -0.00468 0.05046 -0.00455 0.05463 C -0.00429 0.06366 -0.00455 0.07245 -0.00403 0.08148 C -0.0039 0.08495 -0.0026 0.09143 -0.0026 0.09143 C -0.0026 0.09329 -0.00065 0.11967 -0.00364 0.12755 C -0.00429 0.1294 -0.00586 0.12986 -0.0069 0.13102 C -0.00859 0.13472 -0.01067 0.13842 -0.01211 0.14259 C -0.022 0.17222 -0.02096 0.16944 -0.02578 0.19375 C -0.02591 0.19745 -0.0263 0.20116 -0.02617 0.20463 C -0.02513 0.27014 -0.02591 0.25648 -0.02343 0.2919 C -0.02252 0.35046 -0.02291 0.31435 -0.02291 0.40023 " pathEditMode="relative" ptsTypes="AAAAAAAAAAAAAAAA">
                                      <p:cBhvr>
                                        <p:cTn id="1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2083 L -0.00117 0.02083 C -0.00221 0.02315 -0.00325 0.02592 -0.00442 0.02824 C -0.00533 0.03009 -0.00651 0.03125 -0.00729 0.03333 C -0.00768 0.03426 -0.00742 0.03565 -0.00781 0.03657 C -0.01028 0.04328 -0.01315 0.04953 -0.01575 0.05602 C -0.01419 0.07592 -0.01575 0.06111 -0.01393 0.07268 C -0.01367 0.07477 -0.01354 0.07685 -0.01302 0.07847 C -0.01263 0.07963 -0.01197 0.08032 -0.01158 0.08102 C -0.01093 0.08588 -0.01119 0.08472 -0.00963 0.09028 C -0.00898 0.09305 -0.0082 0.09606 -0.00729 0.09861 C -0.00572 0.10324 -0.00377 0.1074 -0.00208 0.11203 C -0.00169 0.11342 -0.00156 0.11504 -0.00117 0.1162 C 0.00105 0.12315 0.00352 0.12963 0.00586 0.13634 C 0.00625 0.13981 0.00638 0.14328 0.00691 0.14653 C 0.0086 0.15833 0.0125 0.18171 0.0125 0.18171 C 0.01394 0.20463 0.0155 0.22754 0.0168 0.25046 C 0.01706 0.25602 0.01719 0.26157 0.01732 0.26736 C 0.01758 0.31504 0.01732 0.36296 0.01771 0.41065 C 0.01875 0.53449 0.01862 0.42754 0.01862 0.45092 " pathEditMode="relative" ptsTypes="AAAAAAAAAAAAAAAAAAAA">
                                      <p:cBhvr>
                                        <p:cTn id="1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8 0.01898 L -0.00508 0.01898 C -0.02252 0.0412 -0.0082 0.0243 -0.02682 0.04236 C -0.02864 0.04398 -0.03021 0.04653 -0.03203 0.04815 C -0.03893 0.05463 -0.0444 0.05694 -0.05039 0.06504 C -0.05221 0.06759 -0.0539 0.0706 -0.0556 0.07338 C -0.05625 0.07893 -0.05664 0.08472 -0.05742 0.09004 C -0.05807 0.09444 -0.0595 0.09838 -0.05976 0.10278 C -0.06081 0.11829 -0.06081 0.13403 -0.0612 0.14977 C -0.06146 0.15787 -0.06068 0.16597 -0.06172 0.17407 C -0.06263 0.18171 -0.06484 0.18889 -0.06693 0.19583 C -0.0681 0.20023 -0.07252 0.20787 -0.07448 0.21088 C -0.07552 0.21273 -0.07669 0.21412 -0.07773 0.21597 C -0.07851 0.21736 -0.07917 0.21898 -0.08008 0.22014 C -0.08099 0.22106 -0.08203 0.22129 -0.08294 0.22176 C -0.09127 0.2368 -0.08112 0.21898 -0.09323 0.23866 C -0.09622 0.24329 -0.09935 0.24745 -0.10182 0.25278 C -0.10208 0.25347 -0.10599 0.2618 -0.10651 0.26458 C -0.10664 0.26574 -0.10651 0.2669 -0.10651 0.26805 L -0.10651 0.26805 " pathEditMode="relative" ptsTypes="AAAAAAAAAAAAAAAAAAAA">
                                      <p:cBhvr>
                                        <p:cTn id="1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649 0.08519 L 0.14649 0.08519 C 0.14271 0.08727 0.13868 0.08866 0.13516 0.09167 C 0.12579 0.1 0.12422 0.11088 0.11915 0.12778 C 0.11602 0.13797 0.11316 0.14862 0.11016 0.1588 C 0.10886 0.17014 0.10717 0.18102 0.10638 0.19237 C 0.10534 0.20811 0.10482 0.247 0.10456 0.26621 C 0.10508 0.29723 0.10521 0.32825 0.10638 0.35926 C 0.10704 0.37524 0.1073 0.44422 0.11303 0.47431 C 0.11537 0.48681 0.11915 0.49862 0.12201 0.51112 C 0.12422 0.52107 0.12487 0.53218 0.12813 0.54121 C 0.13972 0.57385 0.15378 0.60348 0.16628 0.63519 C 0.18112 0.67292 0.18659 0.72987 0.21016 0.74931 C 0.21628 0.7544 0.22253 0.75903 0.22852 0.76436 C 0.23321 0.76852 0.23737 0.77477 0.24219 0.77778 L 0.25964 0.78866 L 0.26211 0.79468 " pathEditMode="relative" ptsTypes="AAAAAAAAAAAAAAAAA">
                                      <p:cBhvr>
                                        <p:cTn id="13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787 L 0.00013 0.00787 C -0.00208 0.01667 -0.00443 0.02546 -0.00638 0.03449 C -0.00742 0.03912 -0.00794 0.04421 -0.00885 0.04884 C -0.01081 0.05995 -0.01133 0.06018 -0.01445 0.0706 C -0.01367 0.075 -0.01276 0.08032 -0.01159 0.08495 C -0.01081 0.08796 -0.01029 0.08935 -0.00924 0.09236 C -0.00807 0.10116 -0.00964 0.09028 -0.00781 0.09907 C -0.00768 0.10023 -0.00755 0.10139 -0.00742 0.10255 C -0.00625 0.1088 -0.00664 0.10486 -0.00508 0.11181 C -0.00365 0.11759 -0.00339 0.12384 -0.0026 0.13009 C -0.00117 0.15972 -0.00195 0.13218 -0.01068 0.1963 C -0.01172 0.2044 -0.01263 0.21273 -0.01393 0.22083 C -0.01914 0.25023 -0.01953 0.24213 -0.0263 0.27268 C -0.02747 0.27847 -0.02826 0.28449 -0.02904 0.29028 C -0.02982 0.29583 -0.03047 0.30139 -0.03099 0.30718 C -0.03138 0.31134 -0.03268 0.33704 -0.03281 0.34051 C -0.03307 0.34537 -0.03346 0.35023 -0.03372 0.35486 C -0.03294 0.36505 -0.03451 0.37662 -0.03138 0.38495 C -0.02422 0.40509 0.00469 0.4037 0.01146 0.40509 C 0.0263 0.4037 0.04102 0.40093 0.05586 0.40093 C 0.06029 0.40093 0.06458 0.40532 0.06901 0.40509 C 0.07956 0.40509 0.0901 0.40231 0.10065 0.40023 C 0.10938 0.39838 0.13021 0.39143 0.1388 0.38681 C 0.16393 0.37315 0.1625 0.36921 0.18789 0.35069 C 0.19622 0.34444 0.20482 0.33912 0.21341 0.3338 C 0.21888 0.33056 0.22422 0.32662 0.22982 0.32477 C 0.23893 0.32153 0.26068 0.32037 0.26953 0.31968 C 0.29258 0.32083 0.2849 0.31782 0.30964 0.33148 C 0.31732 0.33565 0.32591 0.34236 0.33177 0.35231 C 0.33867 0.36412 0.3444 0.37801 0.35065 0.39097 C 0.35091 0.39236 0.3513 0.39375 0.35156 0.39514 C 0.35339 0.40278 0.35586 0.40995 0.35729 0.41782 C 0.35833 0.42407 0.3582 0.43056 0.35859 0.43704 C 0.36172 0.48542 0.3599 0.47037 0.35859 0.54699 " pathEditMode="relative" ptsTypes="AAAAAAAAAAAAAAAAAAAAAAAAAAAAAAAAAAA">
                                      <p:cBhvr>
                                        <p:cTn id="1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23 -0.11157 L 0.04023 -0.11157 C 0.06641 -0.08866 0.08125 -0.10069 0.0737 -0.06134 C 0.07305 -0.05833 0.07122 -0.05648 0.07031 -0.05394 C 0.06888 -0.04954 0.06784 -0.04491 0.06654 -0.04051 C 0.06641 -0.03727 0.06615 -0.03426 0.06615 -0.03125 C 0.06615 -0.01713 0.06966 -0.0213 0.07838 -0.00926 C 0.08294 -0.00324 0.08711 0.0037 0.09154 0.00995 C 0.10234 0.02454 0.11432 0.03611 0.12409 0.05278 C 0.13594 0.07268 0.15417 0.13518 0.16055 0.15509 C 0.1599 0.18171 0.1599 0.21944 0.15716 0.24815 C 0.15625 0.25833 0.15469 0.26829 0.15338 0.27824 C 0.15286 0.3125 0.15273 0.3162 0.15247 0.35625 C 0.15234 0.36505 0.15247 0.37361 0.15247 0.38241 " pathEditMode="relative" ptsTypes="AAAAAAAAAAAAAA">
                                      <p:cBhvr>
                                        <p:cTn id="1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 -0.13287 L 0.0237 -0.13287 C 0.02383 -0.13241 0.02552 -0.11829 0.02657 -0.11458 C 0.02696 -0.11296 0.02735 -0.11157 0.028 -0.11042 C 0.02904 -0.10857 0.03138 -0.10718 0.03268 -0.10625 C 0.04102 -0.0912 0.02774 -0.11482 0.03841 -0.09699 C 0.04011 -0.09398 0.0418 -0.09074 0.04349 -0.08773 C 0.04857 -0.06968 0.0461 -0.07593 0.04974 -0.06759 C 0.05013 -0.06412 0.05065 -0.0588 0.05104 -0.05579 C 0.0513 -0.05417 0.05157 -0.05232 0.05209 -0.05093 C 0.05755 -0.03264 0.05104 -0.05926 0.05677 -0.0375 C 0.05768 -0.0338 0.05768 -0.03194 0.05821 -0.02824 C 0.05834 -0.02708 0.05847 -0.02593 0.05873 -0.025 C 0.05847 -0.01713 0.05886 -0.00926 0.05821 -0.00139 C 0.05808 0.00023 0.05703 0.00093 0.05625 0.00185 C 0.05482 0.00417 0.05404 0.00417 0.05209 0.00532 C 0.05078 0.00694 0.04935 0.00833 0.04831 0.01018 C 0.04779 0.01111 0.0474 0.01204 0.04688 0.01273 C 0.04623 0.01343 0.04558 0.01389 0.04492 0.01458 C 0.04453 0.01505 0.04414 0.01597 0.04349 0.0162 C 0.04245 0.01667 0.04141 0.01667 0.04024 0.0169 C 0.03959 0.01782 0.03907 0.01898 0.03841 0.01944 C 0.03724 0.02037 0.03373 0.02153 0.03216 0.02199 C 0.02969 0.02639 0.03203 0.02315 0.02839 0.02616 C 0.02513 0.02917 0.02904 0.02708 0.02513 0.0287 C 0.02331 0.03079 0.02123 0.03241 0.01992 0.03542 C 0.0194 0.03681 0.01914 0.03843 0.01849 0.03958 C 0.01797 0.04074 0.01719 0.0412 0.01667 0.04213 C 0.01589 0.04352 0.0142 0.04815 0.0138 0.04977 C 0.01302 0.05231 0.01263 0.05532 0.01185 0.0581 C 0.01159 0.05926 0.01133 0.06042 0.01094 0.06134 C 0.01055 0.0625 0.0099 0.06343 0.00951 0.06481 C 0.00912 0.06597 0.00886 0.06759 0.0086 0.06898 C 0.00847 0.07083 0.00834 0.07292 0.00808 0.07477 C 0.00795 0.07593 0.00768 0.07708 0.00768 0.07824 C 0.00742 0.08241 0.00755 0.08657 0.00716 0.09074 C 0.00716 0.09097 0.0069 0.09074 0.00677 0.09074 L 0.00677 0.09074 " pathEditMode="relative" ptsTypes="AAAAAAAAAAAAAAAAAAAAAAAAAAAAAAAAAAAAAA"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3 0.01713 L 0.00143 0.01713 C -0.00144 0.02014 -0.00443 0.02269 -0.00716 0.02616 C -0.00795 0.02732 -0.00873 0.02871 -0.00899 0.03033 C -0.00964 0.03496 -0.00925 0.04005 -0.00951 0.04468 C -0.00951 0.04607 -0.00977 0.04746 -0.0099 0.04884 C -0.0099 0.05023 -0.01029 0.06088 -0.0086 0.06389 C -0.00821 0.06458 -0.00756 0.06458 -0.00716 0.06482 C -0.00651 0.06644 -0.0056 0.06806 -0.00521 0.06991 C -0.00326 0.07894 -0.00456 0.07269 -0.00196 0.08912 C -0.00104 0.10579 -0.00274 0.09167 0.00039 0.10093 C 0.00078 0.10185 0.00065 0.10301 0.00091 0.10417 C 0.00104 0.10509 0.00234 0.11088 0.00273 0.11181 C 0.00403 0.11412 0.00664 0.11667 0.00794 0.11852 C 0.00846 0.11921 0.00885 0.12037 0.00937 0.12107 C 0.00976 0.12153 0.0125 0.12246 0.01276 0.12269 C 0.01328 0.12315 0.01406 0.12361 0.01458 0.12431 C 0.0194 0.13102 0.02265 0.13426 0.02539 0.14283 C 0.02591 0.14421 0.02656 0.14769 0.02682 0.14954 C 0.02695 0.15139 0.02682 0.15347 0.02734 0.15533 C 0.0276 0.15625 0.02825 0.15648 0.02877 0.15695 L 0.05612 0.19306 C 0.05794 0.20718 0.05547 0.19792 0.05846 0.20139 C 0.10182 0.25301 0.0901 0.23056 0.10468 0.26019 C 0.1056 0.26505 0.10442 0.26088 0.10664 0.26343 C 0.10716 0.26412 0.10742 0.26551 0.10807 0.26597 C 0.12252 0.28102 0.13724 0.2956 0.15195 0.31042 C 0.15208 0.31158 0.15286 0.31574 0.15338 0.31644 C 0.16497 0.3294 0.17903 0.33681 0.1888 0.35417 L 0.1888 0.35417 " pathEditMode="relative" ptsTypes="AAAAAAAAAAAAAAAAAAAAAAAAAAAAAA">
                                      <p:cBhvr>
                                        <p:cTn id="1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3 0.02037 L -0.00143 0.02037 C -0.00195 0.02731 -0.00208 0.03426 -0.00286 0.0412 C -0.00351 0.04583 -0.00534 0.05 -0.00573 0.05463 C -0.01015 0.10046 -0.00612 0.10046 -0.01471 0.13935 C -0.03307 0.22292 -0.022 0.16458 -0.03698 0.22153 C -0.04336 0.2463 -0.03776 0.23356 -0.04492 0.25671 C -0.04596 0.26018 -0.04752 0.26296 -0.04869 0.26597 C -0.0513 0.28032 -0.05508 0.29398 -0.05625 0.3088 C -0.05807 0.32917 -0.05716 0.35023 -0.05768 0.37083 C -0.05872 0.40671 -0.05859 0.3875 -0.05859 0.39861 L -0.05859 0.38009 " pathEditMode="relative" ptsTypes="AAAAAAAAAAAA">
                                      <p:cBhvr>
                                        <p:cTn id="1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xit" presetSubtype="2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1018 L 0.00104 0.01018 C 0.00065 0.01296 0.00039 0.01574 -0.00039 0.01852 C -0.00091 0.02037 -0.00195 0.02176 -0.00273 0.02338 C -0.00352 0.02546 -0.0043 0.02731 -0.00508 0.0294 C -0.00521 0.03056 -0.0056 0.03148 -0.00547 0.03264 C -0.00534 0.03542 -0.00482 0.03796 -0.00417 0.04028 C -0.00378 0.0412 -0.00326 0.04213 -0.00273 0.04282 C 0.00052 0.04699 -0.0013 0.04329 0.00156 0.04768 C 0.00234 0.04907 0.00325 0.05046 0.00391 0.05208 C 0.00443 0.05324 0.00469 0.05509 0.00534 0.05625 C 0.00599 0.05718 0.0069 0.05718 0.00768 0.05787 C 0.01159 0.06088 0.00755 0.05833 0.01146 0.06042 C 0.01198 0.06065 0.01237 0.06111 0.01289 0.06111 C 0.01471 0.06157 0.02292 0.0625 0.02656 0.06366 L 0.05768 0.07454 C 0.05859 0.07569 0.05963 0.07662 0.06042 0.07801 C 0.06081 0.0787 0.06055 0.07986 0.06094 0.08056 C 0.06159 0.08171 0.06263 0.08194 0.06328 0.0831 C 0.06719 0.08981 0.07083 0.09699 0.07461 0.10393 C 0.07539 0.15023 0.07656 0.15046 0.07409 0.18958 C 0.07344 0.20139 0.07057 0.2206 0.06797 0.22963 C 0.06693 0.23356 0.06615 0.23796 0.06471 0.24143 C 0.06315 0.2456 0.06094 0.24861 0.05911 0.25231 C 0.05742 0.25556 0.05586 0.2588 0.0543 0.2625 C 0.04922 0.27477 0.05 0.27361 0.04674 0.28681 C 0.04635 0.29167 0.0457 0.29676 0.04544 0.30185 C 0.04479 0.30995 0.04479 0.31806 0.04401 0.32616 C 0.04323 0.33264 0.04167 0.33889 0.04062 0.34537 C 0.03984 0.35069 0.03945 0.35602 0.0388 0.36134 C 0.03945 0.37315 0.03958 0.38495 0.04062 0.39653 C 0.04115 0.40116 0.04284 0.40532 0.04349 0.40995 C 0.04401 0.41366 0.04401 0.41782 0.0444 0.42176 C 0.04479 0.42477 0.04544 0.42778 0.04583 0.43102 " pathEditMode="relative" ptsTypes="AAAAAAAAAAAAAAAAAAAAAAAAAAAAAAAAAA">
                                      <p:cBhvr>
                                        <p:cTn id="17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69 0.01713 L -0.00169 0.01713 C -0.00247 0.02222 -0.00312 0.02778 -0.00403 0.03287 C -0.00442 0.03472 -0.00455 0.03634 -0.00508 0.03796 C -0.0056 0.03981 -0.00664 0.04143 -0.00742 0.04306 C -0.00846 0.05602 -0.00898 0.05926 -0.00651 0.07824 C -0.00599 0.08218 -0.00403 0.08518 -0.00273 0.08819 C -0.00156 0.09074 -2.5E-6 0.09282 0.00065 0.09583 C 0.00091 0.09722 0.00104 0.09884 0.00157 0.1 C 0.00248 0.10278 0.00482 0.10764 0.00482 0.10764 C 0.00534 0.11018 0.00599 0.11505 0.00677 0.11759 C 0.00716 0.11875 0.00768 0.11991 0.00821 0.12106 C 0.00847 0.12268 0.00873 0.12431 0.00912 0.12593 C 0.00938 0.12708 0.00977 0.12824 0.01003 0.1294 C 0.01042 0.13102 0.01107 0.13449 0.01107 0.13449 L 0.01107 0.13449 " pathEditMode="relative" ptsTypes="AAAAAAAAAAAAAAAA">
                                      <p:cBhvr>
                                        <p:cTn id="18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6" presetClass="exit" presetSubtype="21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" presetClass="exit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19" grpId="2" animBg="1"/>
      <p:bldP spid="20" grpId="0" animBg="1"/>
      <p:bldP spid="20" grpId="1" animBg="1"/>
      <p:bldP spid="20" grpId="2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6" grpId="0" animBg="1"/>
      <p:bldP spid="26" grpId="1" animBg="1"/>
      <p:bldP spid="27" grpId="0" animBg="1"/>
      <p:bldP spid="2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 dadkhah</dc:creator>
  <cp:lastModifiedBy>m. dadkhah</cp:lastModifiedBy>
  <cp:revision>11</cp:revision>
  <dcterms:created xsi:type="dcterms:W3CDTF">2022-05-21T17:33:19Z</dcterms:created>
  <dcterms:modified xsi:type="dcterms:W3CDTF">2022-05-22T19:04:16Z</dcterms:modified>
</cp:coreProperties>
</file>