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03:38.07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3648 1328 0,'38'0'110,"-38"0"-95,0 38 1,0 0-1,0-38-15,0 76 32,0-38-32,0 0 15,0 38 1,0-39-1,0 1-15,0 0 16,0 0 0,0 0-1,0 0-15,0 0 16,0-38-1,0 38 1,0-38-16,0 0 16,0 38-1,0-38 1,-38 0-16,38 38 31,-38 0-31,38-38 47,-38 0-47,38 0 31,-38 0-15,0 0-1,38 0 1,-38 0-1,38 0 1,-38 0 0,38 0-1,-38 0 1,0 0-1,38 0 17,-37 0-17,37 0 48,0-38-48,0 38 1,0-38-1,0 38 1,0-38 0,0 0-1,0 0 1,0 38-1,0-38 1,0 0 0,0 0-16,0 38 31,0-38-16,0 38-15,0-38 32,-38 38 30,0 0-46,38 0 15,0 0-31,0 0 15,0 38 1,0-38 0,0 38 15,0-38-31,0 38 15,0 0 17,0-38-17,0 38 32,0-38 15,0 38-46,0 0 0,0-38 15,0 38-16,0-38 1,0 38 0,0-38-1,0 38 1,0-1-16,0 1 15,0-38 1,0 76 0,0-76-16,-38 76 15,38-76 1,-38 38-1,38 0-15,-38 0 16,38 0 0,-38 0-1,38-1-15,0 1 16,-38 0-1,0 0 1,38-38 0,0 38-1,-38 0-15,38-38 16,0 0-1,-38 38 1,1-38-16,37 0 16,-38 0 15,38 0-31,-38 0 15,0 0 17,38 0-17,-38 0 16,38 0 1,0 0-32,0-38 31,0 0-16,0 38-15,-38-38 32,38 38-17,0-38-15,0 38 47,0-38-47,0 0 16,0 38 15,-38-37-31,38 37 47,0-38-16,0 0-31,0 38 15,0-38 17,-38 38-32,38-38 15,0 38 16,0-38-31,0 0 16,0 38 15,0-38-15,0 38 218,0 0-219,0 38 17,0 0-32,0-38 31,0 38-16,0-38 1,0 38 0,0-38 15,0 38-16,0 0 1,0-38 0,0 38-1,0-38 1,0 37 15,0 1-31,0-38 16,0 38-1,0-38 1,0 38-16,0-38 31,-38 38-15,38 0-16,-38-38 15,38 0 1,-38 38-1,38-38-15,-37 0 16,-1 0 0,38 0-1,-76 38-15,76-38 16,-76 38-1,76-38 1,-76 0 0,76 0-16,-38 0 15,0 38 1,0-38-1,1 38 1,37-38-16,-76 0 16,76 0-1,-76 37 1,76-37-16,-38 0 15,0 0 1,0 0 0,0 0-16,0 0 15,0 0 1,38 0-1,-37 0-15,37 0 16,-38 0 0,38 0-1,-38 0 1,0 0-1,38 0 1,-38 0 15,38 0-31,0 0 16,0 0-1,0 0 32,0-37-31,0-1-16,0 38 15,0-38 1,-38 0 0,38 0-16,-38-38 15,38 0 1,0 0-1,-38 1 1,38-1 0,0-38-16,0 76 15,0 0 1,0-38-1,0 1-15,0 75 16,0-76 0,0 0-1,0 38-15,0 0 16,0-38-1,0 1 1,0-1-16,0 38 16,0-38-1,-38 0 1,38 38-16,-38 0 31,38-37-31,0-1 16,-38 38-1,38 0 1,0 38-16,-37-76 15,37 0 1,0 38 0,0-38-16,-38 39 15,0-39 1,38 0-1,0 38-15,0 0 16,0-38 0,0 76-1,0-38-15,-38 0 16,38 1-1,0 37 1,0-38 0,-38 38 15,38 0-16,0 0 48,0 38-63,0-1 31,0 1-15,0-38-1,0 76 1,0-76-1,0 76 1,0-76 0,0 38-16,0-38 15,0 38 1,0 0-1,0 0-15,0 0 16,0-38 15,0 75-31,0-75 16,0 76-1,0-76 1,0 38-16,0 0 16,0 0-1,0 38 1,0-38-16,0 0 31,0 37-31,0 1 16,0-38-1,0 0 1,0 76-16,0-114 15,0 38 1,0 0 0,0 0-16,0-1 15,0 1 1,0 0-1,0 0-15,0-38 16,0 76 0,-38-76-1,38 38-15,0 0 16,-38 0-1,38 0 1,0 0 0,0 37-1,0-37-15,0 0 16,0 0-1,0 0 1,0 0-16,0 0 16,0-38-1,0 76 1,0-76-16,0 38 15,0-38 1,0 37 0,0 1-16,0-38 15,0 38 16,0-38-31,0 38 16,-38-38 0,0 0-1,38 76 1,0-76-16,-38 76 15,38-76 1,0 38 0,-38 0-1,0 0-15,38-38 16,0 37-1,-37-37 1,37 38-16,-38-38 16,38 0-1,-38 38 1,0-38-16,0 0 31,0 0-15,38 0-1,-38 0 1,38 0-1,-38 0 1,0 0 0,38 0-16,0 0 15,-38 0 1,38 0-1,-38-38-15,38 0 16,-37 1 0,37-1-1,-38 38-15,38-76 16,0 76-1,-38-76 1,0 38-16,38 0 16,-38-38-1,0 1 1,38-1-16,-38 0 31,38-38-31,-38 38 16,38 38-1,-38-37 1,0 37-16,38-38 15,0 0 1,0 38 0,0 0-16,0 0 15,0-37 1,0 37-1,0-38-15,0 0 16,0 38 0,0 0-1,0-38-15,0 1 16,0 37-1,0 0 1,0-76 0,0 76-1,0 38-15,0-76 16,0 76-1,0-38 1,0 0-16,0 0 16,0 1-1,0 37 1,0-76-16,0 76 15,0-76 1,0 76 0,0-38-16,0 0 15,0 0 1,0 0-1,0 0 1,0-37 0,0 37-16,0 0 15,0 0 1,0 0-1,0 0-15,0 0 16,0 0 0,0 0-1,0 38-15,0-38 16,0 38-1,0-38 1,0 38 93,0 0-78,0 38-15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28.58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0,'0'0'0,"0"0"31,33 0-31,-33 0 32,32 0-17,-32 0-15,33 0 31,0 0-15,-33 0-16,32 0 31,1 0-15,-1 0-16,-32 0 31,33 0-31,-33 0 31,32 0-15,-32 0-16,33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38.10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0,'0'0'62,"0"0"-31,32 0-31,-32 0 16,0 33 0,33-33-1,-1 32-15,-32-32 16,33 0-1,-1 33 1,1-33-16,0 32 16,-1 1-1,1-1 1,-1 33-16,1-32 15,-1 0 1,1 32 0,-33 0-1,32-33 1,1 34-16,-33-34 15,33 66 1,-1-66 0,-32-32-16,0 66 15,33-66 1,-1 65-1,-32-65-15,0 32 16,33 1 0,-33-1-1,0 1-15,0-1 16,0 1-1,0 32 1,0-65 0,0 33-1,0 32-15,0-65 16,0 65-1,0-65 1,0 33-16,0-1 16,0 1-1,0-1 1,0 1-16,0-1 15,0-32 1,0 33 0,0-33-16,0 32 31,-33 1-16,33-33-15,-32 0 16,-1 33 0,33-33-1,-32 32 1,-1-32-1,33 33-15,-33-33 16,33 32 0,-32-32-1,32 0-15,0 33 16,-33-33-1,1 0 1,32 32-16,0-32 16,-33 0-1,33 33 1,0-33-16,-32 0 15,-1 0 1,33 0 0,0 33 15,-32-33-31,32 0 47,0 0-47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42.4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2689 0 0,'33'0'0,"-1"0"15,-32 0 16,33 0-15,-33 0-16,0 0 16,32 0-1,1 65 1,0 32-16,32-32 15,-65 1 1,65 31 0,-33 1-16,33 32 15,-32 66 1,0-1-1,32 0-15,-33 1 16,33-99 0,-32 34-1,-33-34-15,33-31 31,-33-34-31,32 33 16,-32-32 0,33 32-1,-33 0-15,0-32 16,0-1-1,0 33 1,0 0-16,0-32 16,0 0-1,0 32 1,0 0-16,0-33 15,0 1 1,0 32 0,0-65-16,0 65 15,0-65 1,0 33-1,0-1 1,0 1 0,0 32-16,0-32 15,0 32 1,-33-33-1,33 33-15,-32-32 16,32 32 0,-33 0-1,33-32-15,-33 32 16,33 0-1,-32-65 1,32 65-16,-33-65 16,33 33-1,0-33 1,-32 32-1,-1 1-15,33-33 16,0 0 0,-32 32-1,32-32 1,0 33-16,-33-33 15,0 33 1,33-33 0,-32 32-16,32-32 15,-33 0 1,1 33-1,-1-1-15,33-32 16,-65 0 0,65 33-1,-32-33-15,-1 0 16,0 0-1,33 32 1,-32 1-16,32-33 16,-33 0-1,1 0 1,-1 0-1,33 0 1,-65 0-16,65 0 16,-33 0-1,1 0 1,-1 0-16,1 0 15,-1 0 1,1 0 0,-1 0-16,33 0 15,-65 0 1,65 0-1,-65 0-15,65 0 16,-33 0 0,-32 33-1,65-33 1,-65 0-1,65 0-15,-33 0 16,1 0 0,-1 0-1,1 0-15,32 0 16,-33 0-1,1 0 1,32 0-16,-33 0 16,33 0-1,-65 0 1,65 0-16,-33 0 15,1 0 1,-1 0 0,1 0-16,32 0 31,-65 0-31,65 0 15,-33 0 1,0 0 0,1 0-16,-1 0 15,1 0 1,-1 0-1,1 0-15,-34 0 16,34 0 0,-33 0-1,32 0-15,1 0 16,-34 0-1,34 0 1,-1 0-16,1 0 16,-1-33-1,1 33 1,-1-33-1,-32 33 1,32-32-16,1 32 16,-33 0-1,32 0 1,1 0-16,-1-33 15,33 33 1,-65 0 0,65 0-16,-33-32 15,1 32 1,-1-33-1,1 33-15,-1 0 16,1-32 0,-1-1-1,0 33 1,1 0-1,-1-33-15,1 1 16,32 32 0,0-33-1,-33 1-15,1-1 16,32 1-1,0-1 1,-33-32-16,0-33 16,33 33-1,0 0 1,-32-33-16,32 33 15,0 0 1,0 0 0,0 0-16,0 32 31,0-32-31,0 33 15,0-1 1,0 0 0,0 33-16,0-65 15,0 65 1,0-32-1,0-1-15,0 1 16,0-1 0,0 0-1,0 1-15,0-33 16,0 32-1,0-32 1,0 33-16,0-1 16,0 0-1,0 1 1,0-1-1,0 1-15,0-1 16,0 1 0,0-1-1,0 33 1,0-33-16,0 33 15,0-32 1,0-1 0,0 33-1,0-32 1,0 32-1,0 0-15,32-33 16,-32 1 0,0 32-1,33-33-15,-33 0 31,33 1-15,-1 32 0,-32-33-16,0 33 15,33-32 1,-33 32-1,32-33 1,-32 33-16,33-32 16,-1 32-1,1 0 1,-33-33-16,65 1 15,-65 32 1,65 0 0,-65-33-16,33 33 15,32-33 16,-65 1-31,0 32 16,32 0 0,1-33-1,-33 33 1,0-32-1,33-1-15,-1 33 16,-32-32 0,33 32-1,-33 0-15,32-33 16,-32 0-1,0 33 1,33-32-16,-1 32 16,-32-33 15,0 33-31,0-32 15,0-1 17,0 33-32,33-32 31,-33 32-16,0-33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43.8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0,'33'0'0,"-33"0"47,32 0 62,-32 0-62,33 0-31,-1 0 15,-32 0-15,33 0-16,-33 0 15,32 32 1,1-32-1,0 33 1,-33-33-16,65 32 16,-65-32-1,65 0 1,-65 0-1,32 0-15,-32 0 16,33 33 0,-33-1-1,33-32 1,-1 0-1,-32 0 1,33 0 0,-33 33-1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52.98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-1 427 0,'0'-33'15,"0"33"1,0-32 0,0 32-1,0-33 1,32 1-1,-32 32 1,33 0-16,-33-33 16,32 33-1,-32 0 1,33-33-16,-33 33 15,0-32 1,33 32 0,-1-33-16,-32 33 15,33-32 1,32 32-1,-33-33-15,33 33 16,1-32 0,-34 32-1,1-33 1,32 33-1,0-33-15,-32 33 16,-1 0 0,1 0-1,-33 0-15,32 0 16,-32 0 15,33 0-31,-33 0 31,0 0-15,0 33-16,0-33 62,0 33-31,32-33 1,1 0-32,-33 32 46,0 1-30,32-33 0,-32 0-1,33 32 1,-33-32-1,33 33 1,-33-33-16,32 0 31,-32 32-31,0 1 16,33-33-1,-33 0 1,0 33-16,32-33 16,1 32-1,-33 1 1,0-1-16,32 1 15,-32-33 1,33 32 0,-33 1-16,0 0 15,0-1 1,33-32-1,-33 33 1,0-1 0,0-32-1,0 33 1,0-33-1,0 32-15,0-32 16,0 33 0,0-1-1,0-32-15,0 33 16,0-33 15,0 33-31,0-33 16,0 65 15,0-65-31,0 65 15,0-65 1,0 32 0,0 1-1,0 0-15,0-1 16,0 1-1,0-1 1,0 1 0,0-33-16,0 65 15,0-65 1,0 32-1,0 1-15,0 0 16,0-1 0,0 1-1,0-1-15,0-32 16,0 33-1,0-33 1,0 32 0,0 1-1,0-33 1,0 33-1,0-33 1,0 32 0,0 1 15,-33-33-31,0 32 15,33-32 17,0 33-17,0-33 1,0 32-1,0 1 17,-32-33-17,32 0-15,0 33 31,0-33-15,-33 32-16,33 1 47,0-33-32,-32 0 1,32 32-16,0-32 16,-33 0 30,33 33-14,0-33-32,0 32 31,0 1-16,-32-33-15,32 0 16,0 32 15,0-32-15,0 33-1,-33-33-15,33 33 16,-33-33 0,33 32-1,0-32 16,0 33-15,-32-33 0,32 0-1,0 0 1,0 0 155,0 0-155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56.83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1145 188 0,'0'-33'78,"-33"33"-62,33-32-1,-32 32 1,-1 0 15,33-33-31,-33 33 16,33-32-1,0 32 1,-32 0-16,-1 0 15,33 0 1,-32 0 0,32-33-1,-65 33 1,65 0-16,-33 0 15,0 0 1,1 0 0,32 0-1,-33 0 1,33 0-1,-32 0-15,32 0 16,-65 0 0,65 0-1,-65 0 1,65 0-1,-33 0 1,0 0-16,1 0 31,-1 0-15,33 0-1,-32 0 1,-1 0-16,33 0 16,-32 0-1,-34 0 1,66 0-1,-32 0 1,-1 0 0,1 0-1,32 0 1,-33 0-1,33 33 1,-32-1 0,-1-32-1,33 33 1,0-1-1,-32 1-15,32-1 16,0-32 0,0 65-1,0-65-15,-33 66 16,33-66-1,0 32 1,0 1-16,0-1 16,0 1-1,0-1 1,0 1-16,0 0 15,0-33 17,0 32-17,0 1 1,0-33-1,0 32 1,0-32 0,33 0-16,-33 33 15,0-1 1,32-32-1,-32 0-15,33 33 16,-33-33 0,32 32-1,1-32-15,-1 66 16,-32-66-1,33 65 1,-33-65-16,0 32 31,32 1-31,1-1 16,-33 1 15,33 0-31,-33-1 16,0 1-1,65-1 1,-33 1-16,-32-33 15,33 32 1,-33-32 0,0 33-16,32-33 15,-32 0 1,33 33-1,-33-1-15,33-32 16,-33 0 0,32 0-1,-32 33 1,0-33-16,33 0 15,-1 0 1,-32 0 15,33 32-31,-33-32 16,32 0 15,-32 33-31,33-33 16,-1 0 15,-32 32-16,33-32 1,-33 0 0,0 0-1,33 33 1,-33-33-1,0 0 1,32 32-16,1-32 16,-33 33-1,32-33 16,-32 0-31,33 33 16,-33-33 0,32 0-1,1 32-15,0 1 16,-1-33-1,1 0 1,-33 32-16,65-32 16,-65 33-1,65-33 1,-65 32-16,33 1 15,-1-33 1,1 0 0,-33 33-16,32-1 15,-32-32 16,33 33-15,-1-33 0,-32 0 30,33 0 32,-33 0 63,32 0-16,1 0-110,0 0-15,64 0 31,-32 0-31,1 0 16,-34 0 0,33 0-1,-65 0-15,33 0 16,-1 0 15,1 0-31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1:05.06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0 525 0,'0'0'47,"0"0"-32,32 0 1,-32 0 0,33 0-1,-33 0 1,65 0-16,-65 0 15,33 0 1,-1 0 0,1 0-1,-1 0 1,-32 0-1,33 0 1,0 0 0,-33 0-1,32 0 16,-32 0-31,0 0 16,33 0 0,-1 0-1,-32 0-15,0 33 16,33-33-1,-33 0 1,32 0-16,-32 33 16,0-33-1,65 0 1,-65 32-16,33-32 15,0 0 1,-1 33 0,1-33-16,-1 0 15,1 32 1,-1-32-1,1 33 1,0-33 0,-1 0-16,1 0 15,-1 0 1,1 0-1,-1 0-15,-32 0 16,33 0 0,0 0-1,-33 32-15,0 1 16,32-33-1,-32 0 1,33 32-16,-33-32 31,32 0-15,1 0-1,-33 33 1,32 0-16,-32-33 16,65 0-1,-65 0 1,33 0-16,0 0 15,-1 32 1,1-32 0,-1 0-16,1 0 15,-33 33 1,65-33-1,-65 0-15,33 0 16,-1 0 0,1 0-1,-1 32 1,1-32-1,-1 0-15,1 33 16,-1-33 0,1 0-1,-33 0 1,33 0-1,-1 0 1,-32 0 0,33 0-1,-33 0 1,0 0 218,0 0-219,0-33 1,0 1 0,0 32-1,0-33 1,0 33-1,0-32 1,0 32 0,0-33 30,0 33-30,0-33 0,0 33-16,0 0 15,0 0 1,-33 0-1,1 0 1,32-32 0,-33 32-1,33 0 1,0-33-1,-33 33 1,1 0 15,32 0-15,-33-32-1,33 32 1,0-33 0,-32 33 15,32 0-31,0-32 15,-33 32 17,1 0-32,32-33 15,-33 1 16,33 32-31,-32 0 16,32-33 0,-33 33-1,33 0 1,-33-33-1,33 33 1,-32 0 0,32-32-1,0-1-15,-33 33 16,1 0-1,32 0 1,0-32-16,-33 32 16,33 0-1,-32-33 1,-1 1-16,33 32 15,-33 0 1,33-33 0,0 33-16,-65-33 31,65 33-16,-32 0 1,32-32 0,-33 32-1,33-33 1,-32 33-1,32 0 1,0-32 15,0 32-15,0-33 31,0 1-32,0 32 1,0-33 15,0 33-31,0-32 16,0 32-1,32-33 1,-32 33-16,0 0 15,33 0 1,-33-33 0,32 33-1,1 0 1,-33 0-1,32 0 1,-32 0 0,33 0-1,0 0 16,-33 0-31,32 0 16,-32 0 15,33 0-31,-33 0 16,32 0 62,1 0-78,-33 0 15,32 0 17,-32 0-32,33 33 15,0 0 16,-1-33-15,-32 32 0,0-32-16,33 0 15,-1 33 1,-32-1-1,0-32-15,33 0 16,-33 33 0,0-33-1,32 0-15,-32 32 16,33 1-1,-33-33 1,32 0-16,-32 32 16,0-32-1,33 33 1,-33-33-1,0 33 1,33-1 0,-1-32-1,-32 0 16,0 33 1,0-33-32,0 0 46,33 0 17,-33 32-32,0 1-31,0-33 31,0 32 0,0-32 1,0 33-17,0-33 1,-33 0 0,1 33-1,32-1 1,-33-32-1,33 33 1,-33-33 0,1 32-1,32 1 1,0-1 15,0 1-15,0-1-1,0 1 1,0-33-1,0 33 1,0-1 0,0-32-1,0 33-15,0-1 31,0 1-15,0-33-16,0 32 16,0 1-1,0 0 1,0-33 15,0 32-31,0-32 31,0 33-15,0-33-16,0 0 31,0 32-15,0 1-1,0-33 1,0 32 15,0-32-15,0 33-1,0 0 16,0-33-15,0 32 0,0-32-1,0 33 1,0-33-1,0 32 1,0 1 0,0-33-1,0 32 1,0-32-1,0 33 1,0-1 0,0-32-1,0 33 1,0-33 31,0 0 140,0-33-156,0 33-15,0-32 15,0 32-31,0-33 15,0 33 17,0-32-32,-33 32 15,33 0 16,-32 0 1,32 0-17,-33 0 32,1 0-31,32 0-16,-33 0 46,33 0-30,-32 0-16,-1 0 31,33 0-15,-33 0-16,33 0 31,-32 0-15,32 0-16,-33-33 31,1 33-16,32 0-15,-33-32 32,1 32-17,32 0-15,-33 0 16,0 0-1,1 0 1,-1 0 0,33-33-1,0 33-15,-32 0 16,32 0-1,-33-32 1,1 32 0,32 0-1,-33 0 1,33 0-1,-32 0 1,-1 0 0,0 0-1,1 0 16,-1-33-15,33 33 0,-32 0-16,32-33 15,-33 33 1,1 0-1,32-32-15,0-1 16,-33 33 0,33 0-1,-33-32-15,33 32 16,0 0-1,-32-33 1,-1 1-16,33 32 16,0 0-1,-32-33 1,32 33-16,-33-33 31,1 33-31,32-32 16,-33-1-1,33 33 1,-33 0-16,1-32 15,32 32 1,-33 0 0,33-33-16,0 1 15,-32 32 1,32 0-1,0-33-15,-33 33 16,1 0 0,32 0-1,-33 0 1,33 0-1,-32 0 32,-1-33 0,33 33-47,-33 0 31,33 0 16,-32 0-31,32 0 46,-33 0 32,1 0-48,32 0-30,0-32 78,0 32-63,0-33-31,0 33 31,0-32-15,0 32-16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1:09.40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1435 0 0,'-33'0'16,"33"0"-1,-32 0 1,-1 0-16,33 0 15,-32 0 1,32 0 0,-33 0-16,1 0 15,-1 0 16,0 0-31,33 0 32,-65 0-17,33 0 1,-1 0-1,33 0 17,-32 0-17,32 0-15,-33 0 16,1 0-1,-34 0 1,66 0 0,-32 0-1,-1 0 1,33 0-16,-32 0 15,-1 0 1,1 0 0,32 0-16,-66 0 31,66 0-16,-65 0 17,65 0-32,-32 0 31,-1 0-16,33 0-15,-32 0 16,-1 0 0,33 33-1,-32-1-15,-1-32 16,0 0-1,33 33 1,-65-33-16,65 32 16,-65 1-1,65 0 1,0-33-16,-32 65 15,32-65 1,-33 32 0,33 1-1,-33-33 1,33 32-16,-32-32 15,32 33 1,0-1 0,-33-32-16,1 33 15,32-33 1,0 33-1,-33-33-15,33 0 16,0 32 0,0 1-1,0-33 1,0 32-1,0-32 1,0 33 0,0-1 30,0-32-30,0 33 62,0-33-62,0 33-1,0-33 16,0 32-15,0 1 0,0-33-1,0 32 1,0-32-1,0 0 1,0 33 0,0-1-1,0-32-15,0 0 16,0 33-1,33-33 1,-1 32-16,-32-32 16,0 0-1,33 33 1,-33 0-16,32-33 15,-32 0 1,33 32 0,-33-32-16,33 0 15,-33 33 1,0-1-1,32-32 1,-32 0 0,0 33-16,33-33 15,-1 0 1,-32 32-1,33-32 1,-33 33 0,32 0-1,1-33 1,-33 32-1,33-32 1,-33 33 0,32-1-1,-32-32 1,0 0-1,33 0 1,-1 0-16,-32 0 16,33 0 15,-33 0-31,32 33 31,1-33 0,-33 0-15,0 32-1,32-32-15,-32 0 16,0 33 15,33 0-31,-33-33 31,33 0-15,-1 32 0,-32-32-1,33 33 1,-33-1-1,32-32 1,1 33 0,-33-33-1,32 32 1,-32-32-1,33 33 1,-33-1 0,33-32-1,-1 33 1,-32-33-1,33 33 17,-33-1-32,32-32 15,1 33 16,-33-33-31,32 32 16,-32-32 0,33 33-1,-33-1 1,32-32 15,1 33-15,-33-33-16,33 0 15,-1 33 1,1-1-1,-1-32-15,1 0 16,-1 0 0,1 0-1,0 0 1,-33 33-1,32-33 1,-32 0-16,33 0 16,-1 0-1,1 0 16,-33 0-15,32 0-16,-32 32 16,33-32-1,-33 0 1,33 0-16,-33 0 31,32 0-15,1 0-16,-33 0 31,32 0-16,-32 0-15,0 33 16,0-33 0,33 0-1,-33 32-15,32-32 31,1 0-15,-33 0 0,32 0-1,-32 0 1,33 0-1,0 0 1,-33 0 0,32 0-1,-32 33 1,33-33-1,-1 0 1,1 0 0,-1 32-16,1-32 15,-33 0 1,33 0-1,-33 0 1,32 0 0,-32 33-16,33-33 15,-1 0 1,-32 0-1,33 0 1,-33 0 0,32 0-1,1 0 1,-33 0-1,32 0 1,-32 0 202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03:41.03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1515 532 0,'-38'0'16,"38"-76"-16,0 38 16,-38 1-16,0-39 15,38 0 1,0 38-1,-38 0-15,38 0 16,0 0 0,0 38-1,0-38-15,0 0 16,0 38 46,0 38-46,0-38-1,0 38 1,0 0 0,0 0-1,0 0 1,0-38-16,0 38 15,0 0 1,0-38 0,0 38-16,0-38 15,0 38 16,0-38-15,0 38 0,0-1-1,0-37 1,0 38-1,0-38 1,0 38 0,0-38-1,0 0-15,0 0 16,-38 0-1,38 0 1,-38 0 0,1 0-1,-1 0 1,0 0-16,0 0 31,0 0-31,0 0 16,-38 0-1,38 0 1,-38 0-16,39 0 15,37 0 1,-76 0 0,76 0-16,-76 0 15,76 0 1,-38 0-1,38 0-15,-38 0 32,38 38-17,0 0-15,-38-38 16,38 0-1,-38 38 17,38-38-17,0 38-15,-38 0 16,38 0-1,0-38 1,0 76-16,-38-1 16,38-37-1,-37 38 1,37-38-16,0 0 15,0 0 1,0 0 0,0 0-16,-38-38 15,38 38 1,0-1-1,0 1 1,0 0-16,0 0 16,0 38-1,0 0 1,0-38-1,0 0-15,0 37 16,0 39 0,0-38-1,-38-38-15,38 38 16,0-38-1,0-38 1,-38 76-16,0-76 16,38 75-1,0-37 1,0 0-1,0 38-15,-38 0 16,0 0 0,38-1-1,-38 39-15,38-38 16,0 0-1,-38-38 1,38 0 0,0 0-16,0-1 15,0 1 1,0 0-1,0 0-15,0-38 16,0 76 0,0-76-1,0 38-15,0 0 16,0 0-1,0 0 1,-38-38-16,38 38 16,0-1-1,0 1 1,0 0-1,0 0 1,0-38-16,0 38 16,0 0-1,0 0 1,-38-38-16,38 38 15,0 0 1,0-38 0,0 38-16,0-38 31,0 38-16,0-38-15,0 37 32,0 1-17,0-38-15,0 38 31,0-38 1,0 38-17,0-38 32,0 38-16,0 0-15,0-38 15,-37 0 141,37-38-157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09.51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1274 2442 0,'0'0'94,"0"33"-79,0-33 1,0 65-1,0-65 1,-32 65 0,-33 0-16,65 0 15,-66 1 1,34 31-1,-1-32-15,1 0 16,-1 33 0,1-65-1,-34 32-15,34-33 16,-33 1-1,65-33 1,-33 33-16,1-33 16,-1 0-1,1 0 1,-1 0-1,0 0 1,1 0-16,-1 0 16,1 0-1,32 0 1,-65 0-16,65-33 15,-66-32 1,34 0 0,-33 0-16,32-33 15,1 33 1,-33 32-1,65-64-15,-66 31 16,66-64 0,-32 32-1,-1-64 1,33 64-16,0-32 15,0 32 1,0 33 0,0-33-1,0 33-15,0 0 16,0 32-1,0-64 1,0 64-16,0 1 16,0-34-1,0-31 1,0 32-16,33-1 15,-33 1 1,0 0 0,0-32-16,0 64 15,32-32 1,-32 32-1,0-32 1,0 33 0,33-1-16,-33 0 15,0 1 1,0-1-1,33 33-15,-1-65 16,-32 65 0,0-32-1,0-1-15,0 0 16,0 1-1,0-1 1,0 1-16,0-1 16,0 1-1,33-1 1,-33 33-16,0-65 31,0 65-31,0-33 16,0 33-1,0-32 1,0-1-1,0 33 1,0-32 0,0 32-1,0-33 1,0 33 46,0-32 16,0-1-31,32 33 93,1 0-108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11.54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0,'0'0'109,"0"0"-94,0 0 1,32 0 15,1 0-31,-33 0 31,32 0-15,-32 0 0,33 0 15,-33 0-16,33 0 1,-1 0 31,-32 0 0,33 0 31,-33 0 31,32 0-47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13.18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8 0,'0'0'125,"0"0"-109,33 0-1,-33 0 1,33 0 15,-1 0-31,-32 0 16,33 0 15,-33 0-31,32 0 15,-32 0 17,33 0-32,-1 0 15,-32 0 16,33 0 1,-33 0-17,33 0 32,-1 0-16,-32 33 172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14.88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0,'33'0'16,"-33"0"-1,32 0 16,1 0-15,-33 0 0,32 0-1,-32 0 1,33 0-1,-1 0 1,-32 0 0,33 0-1,-33 0 1,32 0-16,-32 0 31,33 0-15,0 0-1,-33 0 1,32 0-1,-32 32 1,33-32 0,-1 0-1,-32 0 1,33 0-1,-33 0 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23.72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1712 2996 0,'0'0'0,"0"0"93,0 0-77,0 32-16,0 1 16,0-1-1,0 1 1,0-1-16,0 1 15,0 0 1,0-1 0,0-32-16,-33 65 15,33-32 1,-32-1-1,-1 34-15,33-66 16,-65 65 0,65 0-1,-65-33-15,32 34 16,1-34-1,-1 1 1,0-1 0,33 1-1,-65-1-15,65 1 16,-65-33-1,65 32 1,-65-32-16,65 0 16,-65 0-1,32 0 1,-32 0-16,33 0 15,-33 0 1,-1 0 0,34 0-16,-1 0 15,-32 0 1,0 0-1,32 0 1,-32-32 0,33-1-16,-1 1 15,-32-33 1,33 0-1,-1 32-15,0 0 16,1-64 0,-1 64-1,1-32-15,-1 0 16,1-65-1,-1 32 1,33-97-16,-33-1 16,1 33-1,32 33 1,0 0-16,0 0 15,0 32 1,0-65 0,0 0-1,0-32 1,0-1-16,0 66 15,0 33 1,0 31 0,0 1-16,0 0 15,0-33 1,0 33-1,0 33-15,0-33 16,0-1 0,0 34-1,0-1-15,0-32 16,0 0-1,0 33 1,0-1 0,32 0-1,-32 1-15,0-1 16,33 1-1,-33-1 1,0 33-16,0-32 16,0 32 15,0-33-31,0 0 15,33 33 1,-33 0 0,32-32-16,-32 32 15,33 0 1,-33-33-1,0 33-15,0-32 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25.79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0,'0'0'63,"32"0"-48,-32 0 110,33 0-109,-1 0-1,-32 0 32,33 0-31,-33 0-16,0 33 15,0-33 1,33 32 15,-1 1-15,-32-33-1,33 0-15,-1 32 16,1-32 0,-1 33-1,1-33-15,-1 0 16,-32 32-1,33-32 1,-33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3333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9T09:20:27.27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0,'0'0'47,"0"0"-47,32 0 15,1 0 16,-33 0 1,32 0-32,-32 0 31,33 0-16,-33 0-15,33 0 16,-1 0 0,1 0-1,-1 0-15,1 0 16,-1 0-1,1 0 1,0 0-16,-33 0 16,65 0-1,-65 0 1,32 0-1,-32 0 1,0 0 124,-32 0-124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A633-9437-4F89-A859-A8FE58BFEBC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BAEA-D48B-4384-968C-9184478B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8.xml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2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1.jp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customXml" Target="../ink/ink7.xml"/><Relationship Id="rId24" Type="http://schemas.openxmlformats.org/officeDocument/2006/relationships/image" Target="../media/image18.emf"/><Relationship Id="rId32" Type="http://schemas.openxmlformats.org/officeDocument/2006/relationships/image" Target="../media/image2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0.emf"/><Relationship Id="rId10" Type="http://schemas.openxmlformats.org/officeDocument/2006/relationships/image" Target="../media/image11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8.emf"/><Relationship Id="rId9" Type="http://schemas.openxmlformats.org/officeDocument/2006/relationships/customXml" Target="../ink/ink6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customXml" Target="../ink/ink15.xml"/><Relationship Id="rId30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82" y="748492"/>
            <a:ext cx="10058400" cy="59571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766275" y="2688115"/>
              <a:ext cx="1329840" cy="1081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8395" y="2592355"/>
                <a:ext cx="142560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27875" y="3288595"/>
              <a:ext cx="545760" cy="1433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9635" y="3192835"/>
                <a:ext cx="641880" cy="16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35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26831"/>
            <a:ext cx="10058400" cy="595710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0" y="768096"/>
            <a:ext cx="10058400" cy="595710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00" y="374665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96" y="531409"/>
            <a:ext cx="10058400" cy="595710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58" y="1594338"/>
            <a:ext cx="3398593" cy="3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96" y="531409"/>
            <a:ext cx="10058400" cy="595710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5417" y="113884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29" y="1443649"/>
            <a:ext cx="3931993" cy="39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96" y="531409"/>
            <a:ext cx="10058400" cy="59571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806037" y="2321160"/>
              <a:ext cx="458640" cy="1198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8157" y="2225040"/>
                <a:ext cx="554760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983877" y="3833520"/>
              <a:ext cx="93240" cy="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5637" y="3737400"/>
                <a:ext cx="189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123917" y="4111800"/>
              <a:ext cx="117720" cy="15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6037" y="4016040"/>
                <a:ext cx="213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8299957" y="3810120"/>
              <a:ext cx="164520" cy="12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2077" y="3714000"/>
                <a:ext cx="2602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04517" y="2274360"/>
              <a:ext cx="617040" cy="1414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56637" y="2178240"/>
                <a:ext cx="712800" cy="16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881917" y="4044480"/>
              <a:ext cx="152280" cy="705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3677" y="3948360"/>
                <a:ext cx="248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7174957" y="4090920"/>
              <a:ext cx="177120" cy="7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26717" y="3995160"/>
                <a:ext cx="2736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7080637" y="4407360"/>
              <a:ext cx="117720" cy="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32757" y="4311600"/>
                <a:ext cx="213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5944117" y="3317640"/>
              <a:ext cx="243360" cy="657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95877" y="3221520"/>
                <a:ext cx="33948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4987237" y="3329520"/>
              <a:ext cx="1256400" cy="13813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39357" y="3233400"/>
                <a:ext cx="1352160" cy="15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5310517" y="3165360"/>
              <a:ext cx="199800" cy="705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2637" y="3069240"/>
                <a:ext cx="2955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4595917" y="2038560"/>
              <a:ext cx="437040" cy="775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47677" y="1942800"/>
                <a:ext cx="53316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4183357" y="2206680"/>
              <a:ext cx="729000" cy="692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35477" y="2110560"/>
                <a:ext cx="82476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4267237" y="2202360"/>
              <a:ext cx="705600" cy="576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9357" y="2106600"/>
                <a:ext cx="80136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4043677" y="2157000"/>
              <a:ext cx="879840" cy="8092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95797" y="2060880"/>
                <a:ext cx="975960" cy="10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2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Anita-Computer</dc:creator>
  <cp:lastModifiedBy>Anita-Computer</cp:lastModifiedBy>
  <cp:revision>3</cp:revision>
  <dcterms:created xsi:type="dcterms:W3CDTF">2022-05-19T09:06:59Z</dcterms:created>
  <dcterms:modified xsi:type="dcterms:W3CDTF">2022-05-19T09:21:39Z</dcterms:modified>
</cp:coreProperties>
</file>