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AC155-F8F8-4E12-94B7-E98EDCC74DFB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ED38D-AB8F-4211-999E-78564A80B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5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3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1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2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1D8D-86F5-4236-A996-C3B765EAEA8A}" type="datetimeFigureOut">
              <a:rPr lang="en-US" smtClean="0"/>
              <a:t>2022/05/15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99D5E-3500-4DD3-B033-EE6556B5D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9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" y="2276872"/>
            <a:ext cx="4727848" cy="3797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4207783"/>
            <a:ext cx="3096344" cy="1774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780928"/>
            <a:ext cx="1254051" cy="1715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88640"/>
            <a:ext cx="3100581" cy="2741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9736" y="2178585"/>
            <a:ext cx="357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به نام  خدا 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5927" y="3454180"/>
            <a:ext cx="256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latin typeface="Blackadder ITC" panose="04020505051007020D02" pitchFamily="82" charset="0"/>
              </a:rPr>
              <a:t>نویسنده زهرا محمد خانی </a:t>
            </a:r>
            <a:endParaRPr lang="en-US" sz="2000" dirty="0">
              <a:latin typeface="Blackadder ITC" panose="04020505051007020D02" pitchFamily="82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01499" y="46074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01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48" y="-404992"/>
            <a:ext cx="12360696" cy="801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23" y="332656"/>
            <a:ext cx="6429375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361814"/>
            <a:ext cx="1656184" cy="165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617" y="836712"/>
            <a:ext cx="5934075" cy="60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93" y="963803"/>
            <a:ext cx="3925336" cy="4032448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76707" y="43638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2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0"/>
            <a:ext cx="15841760" cy="67985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10056440" y="1484784"/>
            <a:ext cx="1368152" cy="51125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92344" y="1124744"/>
            <a:ext cx="2520280" cy="18722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76320" y="980728"/>
            <a:ext cx="2952328" cy="25922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84232" y="4041068"/>
            <a:ext cx="1872208" cy="2520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00981" y="3905672"/>
            <a:ext cx="177441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 rot="18959964">
            <a:off x="8400256" y="3573016"/>
            <a:ext cx="576064" cy="594066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 rot="19150524">
            <a:off x="7726840" y="3679998"/>
            <a:ext cx="576064" cy="576064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19125720">
            <a:off x="8976320" y="3573016"/>
            <a:ext cx="576064" cy="576064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1" y="1124744"/>
            <a:ext cx="5934075" cy="60960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986726" y="3717032"/>
            <a:ext cx="146504" cy="1362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33694" y="4041068"/>
            <a:ext cx="181179" cy="12601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00981" y="3812245"/>
            <a:ext cx="123302" cy="1353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17224" y="46531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53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712" y="-819472"/>
            <a:ext cx="12601400" cy="8986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75" y="278847"/>
            <a:ext cx="5255525" cy="53989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07968" y="3284984"/>
            <a:ext cx="6840760" cy="15121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616280" y="2708920"/>
            <a:ext cx="288032" cy="335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364252" y="2768503"/>
            <a:ext cx="5040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8188431" y="2857995"/>
            <a:ext cx="571864" cy="59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60296" y="2955337"/>
            <a:ext cx="0" cy="304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256240" y="2870487"/>
            <a:ext cx="218124" cy="173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69236" y="2912519"/>
            <a:ext cx="144016" cy="131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50184" y="2877117"/>
            <a:ext cx="254128" cy="228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694" y="1412776"/>
            <a:ext cx="2431691" cy="2303707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24283" y="37164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1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36" y="116632"/>
            <a:ext cx="5934075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3645024"/>
            <a:ext cx="3048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5880" y="335699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پایان </a:t>
            </a:r>
            <a:endParaRPr lang="en-US" sz="9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45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</Words>
  <Application>Microsoft Office PowerPoint</Application>
  <PresentationFormat>Widescreen</PresentationFormat>
  <Paragraphs>3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Blackadder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2022-05-15T06:51:40Z</dcterms:created>
  <dcterms:modified xsi:type="dcterms:W3CDTF">2022-05-15T11:38:57Z</dcterms:modified>
</cp:coreProperties>
</file>