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4T20:14:01.490" idx="1">
    <p:pos x="6408" y="858"/>
    <p:text/>
    <p:extLst>
      <p:ext uri="{C676402C-5697-4E1C-873F-D02D1690AC5C}">
        <p15:threadingInfo xmlns:p15="http://schemas.microsoft.com/office/powerpoint/2012/main" timeZoneBias="-27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A956-BD1E-4535-9630-076B2D354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7F145-8DA2-4420-AF67-D5C025A0B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301A-6BD1-4131-B330-489CC482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1797-E580-4739-B343-AADC4EDC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23DA-244E-4581-BAB5-D77069A7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9006-178B-4DAD-908E-56E552B7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9577F-057D-49B0-9A62-FE9C97D2A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E3E9B-3F13-4EF1-85CB-5DD11E63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97BAF-4BCB-43A6-911D-14A1FFC6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BBE3-E284-4DDA-8705-F48A233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7C10F-C9AB-4D9A-AED8-E25DBA0E5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51E0C-5FD5-461A-B9E9-0581EA434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4C31-4A85-4F61-8929-0125580B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96BE-5B8F-4504-86F5-D079CEBB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FC622-A176-42D2-BB48-8CDB0341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83C0-3543-4CBE-9740-E400502F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5EBD-32E4-479B-B915-158B1F1F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AB07-86C7-4681-BB30-673F6FF3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94DE-3FEF-4A50-ABE0-93DA14F4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3FB1-ADF1-4316-B1A7-A45CAA8E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D349-F753-41FE-A2FF-097CFF21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A1987-86C6-45C1-A074-345FD2835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A0D6-BAB0-4C2D-91DF-BD6D32F0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F8F9-CFA0-48FE-9753-DA218738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AF3C9-798F-48E7-B4F4-6C0528F8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8701-9784-401D-A7EA-A48D0688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FAB-6F83-45EB-A6DF-52685210E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E9906-B88E-4F78-B69B-0C532A54D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16B3B-EED0-48F6-A186-8DB9E483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A092D-A8D6-47B9-94F9-0065EE3D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63991-27B8-44D7-944E-B22B41A6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1E4A-CF47-4A9D-947A-F26C1F77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5539A-31A1-4FE5-88EC-99A24A41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41243-5670-4970-9914-D964EA8FD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AB85A-1105-4F7E-9933-787F8A34B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779A0-99B1-4DED-8487-13A54214F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C2590-806D-45F5-B292-42D8CEFF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3D5A6-A73C-45A2-9D1A-050F83E0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FA153-31CD-46DF-9AB0-BA754270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EF36-F3F7-48B4-AEBF-01322A6E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46F35-7165-4D70-8DE0-38E13D14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FD7F3-C2BB-45B5-909A-B5D026D0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FBB3C-6495-4B7C-A3ED-E4287B0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672A0-85D1-4E70-814F-7E11A255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E6BDA-3AD1-4EF9-BC36-F91D5CAB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FA4E5-E6A7-48C1-92A3-E085390C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1305-C66C-4E3F-A509-CC48AFF0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C724-FD4E-4EC9-A19A-2139843E7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BC13E-9344-41A5-8BAE-CEBA275B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6F0C9-AE4E-4078-8F6A-DFAB7B4D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A251B-FDC6-4A02-81BA-11DC2D08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8D396-4652-4BC7-A1DE-39912E66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D755-9769-4AC4-9CA4-0A9FF359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780E6-C792-4C1C-BCB2-B9AA1C275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6CA68-3765-405E-9C2A-B546C22C1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C5F8F-7CDA-470B-B529-8F054E2B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02D2D-C718-4BE2-9B43-2BD44A9C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7C91B-4E2D-4B22-94C5-1BCF64E9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065DF-7C32-4E32-90D2-44F833EA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4E90-133F-4046-B48A-47E6B9AD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E518-C872-4209-95C3-69E08DF5F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D9E5A-3A35-47FD-8E21-186D109E2A9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AF3F-56D2-41E6-A666-BDB599964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49D6-C97A-4E26-A63E-9C9D6B926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CDF8-6FBC-4DC6-99CF-0D3D8DC1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31800"/>
            <a:ext cx="10515600" cy="1325563"/>
          </a:xfrm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rgbClr val="FFFF00"/>
                </a:solidFill>
                <a:cs typeface="0 Bardiya" panose="00000400000000000000" pitchFamily="2" charset="-78"/>
              </a:rPr>
              <a:t>به   نام خدا</a:t>
            </a:r>
            <a:endParaRPr lang="en-US" sz="9600" dirty="0">
              <a:solidFill>
                <a:srgbClr val="FFFF00"/>
              </a:solidFill>
              <a:cs typeface="0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0 Badr Bold" panose="00000700000000000000" pitchFamily="2" charset="-78"/>
              </a:rPr>
              <a:t>نام داستان پیدا کردن غذا</a:t>
            </a:r>
          </a:p>
          <a:p>
            <a:r>
              <a:rPr lang="fa-IR" dirty="0" smtClean="0">
                <a:cs typeface="0 Badr Bold" panose="00000700000000000000" pitchFamily="2" charset="-78"/>
              </a:rPr>
              <a:t>تهیه کننده نوریه ارباب</a:t>
            </a:r>
            <a:endParaRPr lang="en-US" dirty="0"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62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9D164-E4F8-47FB-A081-F45B79984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80" y="1764114"/>
            <a:ext cx="6344717" cy="36353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D714D6-6BEB-4689-92A7-85A45BDFC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727" y="5703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1"/>
    </mc:Choice>
    <mc:Fallback xmlns="">
      <p:transition spd="slow" advTm="2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D1678-D23A-479C-B7B3-39D925D27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6765" r="8962" b="18891"/>
          <a:stretch/>
        </p:blipFill>
        <p:spPr>
          <a:xfrm>
            <a:off x="2112828" y="3821766"/>
            <a:ext cx="941295" cy="1694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51739D-D67A-4BAC-8BBD-731F45B90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60" y="2986470"/>
            <a:ext cx="3550023" cy="368113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1EFE3E-E5FC-4F25-99F9-7B032A19C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005" y="6200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6"/>
    </mc:Choice>
    <mc:Fallback xmlns="">
      <p:transition spd="slow" advTm="31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D7E563-8FEE-4BE9-B20C-EB5A4A3A5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70" y="-938099"/>
            <a:ext cx="3550023" cy="368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A0365-6A3B-4694-A722-BB4FA3E0D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91" y="-536007"/>
            <a:ext cx="4408665" cy="4088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D1DD3D-023F-4EAE-B3B9-473499B50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 b="1868"/>
          <a:stretch/>
        </p:blipFill>
        <p:spPr>
          <a:xfrm>
            <a:off x="2983556" y="423488"/>
            <a:ext cx="1842345" cy="1944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58ABB-FCB3-4CFA-9803-64ABE9FFE7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7" t="-12072" r="-12627" b="-3312"/>
          <a:stretch/>
        </p:blipFill>
        <p:spPr>
          <a:xfrm>
            <a:off x="0" y="365125"/>
            <a:ext cx="2857500" cy="2286000"/>
          </a:xfrm>
          <a:prstGeom prst="dodecagon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B1E311-59B5-4FA0-9A6E-4A2651BD8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0542" y="5114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0"/>
    </mc:Choice>
    <mc:Fallback xmlns="">
      <p:transition spd="slow" advTm="1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859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859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359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859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51739D-D67A-4BAC-8BBD-731F45B90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7" y="2943728"/>
            <a:ext cx="3550023" cy="368113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1EFE3E-E5FC-4F25-99F9-7B032A19C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005" y="6200774"/>
            <a:ext cx="609600" cy="609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4008B8-FCF1-454F-B72F-7DB05872DA05}"/>
              </a:ext>
            </a:extLst>
          </p:cNvPr>
          <p:cNvSpPr/>
          <p:nvPr/>
        </p:nvSpPr>
        <p:spPr>
          <a:xfrm>
            <a:off x="4742330" y="5015752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CFEF04-FDF3-40D2-8519-2BB389B8A6CF}"/>
              </a:ext>
            </a:extLst>
          </p:cNvPr>
          <p:cNvSpPr/>
          <p:nvPr/>
        </p:nvSpPr>
        <p:spPr>
          <a:xfrm>
            <a:off x="3872753" y="50829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1FF6E9-07D6-4947-95BD-2453E50E7E5F}"/>
              </a:ext>
            </a:extLst>
          </p:cNvPr>
          <p:cNvSpPr/>
          <p:nvPr/>
        </p:nvSpPr>
        <p:spPr>
          <a:xfrm>
            <a:off x="4025153" y="52353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AB8396-463F-4838-B8CC-64A2DC24381C}"/>
              </a:ext>
            </a:extLst>
          </p:cNvPr>
          <p:cNvSpPr/>
          <p:nvPr/>
        </p:nvSpPr>
        <p:spPr>
          <a:xfrm>
            <a:off x="4177553" y="53877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934DAC-C878-4578-865C-7D9F2A9D6E1D}"/>
              </a:ext>
            </a:extLst>
          </p:cNvPr>
          <p:cNvSpPr/>
          <p:nvPr/>
        </p:nvSpPr>
        <p:spPr>
          <a:xfrm>
            <a:off x="4329953" y="55401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909AB2-5198-405E-80E1-0A202B972A98}"/>
              </a:ext>
            </a:extLst>
          </p:cNvPr>
          <p:cNvSpPr/>
          <p:nvPr/>
        </p:nvSpPr>
        <p:spPr>
          <a:xfrm>
            <a:off x="2962835" y="5235387"/>
            <a:ext cx="206188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EA62EF-8831-4BE5-A033-FD57FEA045C6}"/>
              </a:ext>
            </a:extLst>
          </p:cNvPr>
          <p:cNvSpPr/>
          <p:nvPr/>
        </p:nvSpPr>
        <p:spPr>
          <a:xfrm>
            <a:off x="3301253" y="53250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E4A704-EBBA-4889-B5DA-4D6F06E90862}"/>
              </a:ext>
            </a:extLst>
          </p:cNvPr>
          <p:cNvSpPr/>
          <p:nvPr/>
        </p:nvSpPr>
        <p:spPr>
          <a:xfrm>
            <a:off x="3872753" y="50829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597B83-EA7D-4845-9832-6CA335061777}"/>
              </a:ext>
            </a:extLst>
          </p:cNvPr>
          <p:cNvSpPr/>
          <p:nvPr/>
        </p:nvSpPr>
        <p:spPr>
          <a:xfrm>
            <a:off x="4025153" y="523538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8B8971-BDBB-4D30-AFBB-A1C5D5E1910F}"/>
              </a:ext>
            </a:extLst>
          </p:cNvPr>
          <p:cNvSpPr/>
          <p:nvPr/>
        </p:nvSpPr>
        <p:spPr>
          <a:xfrm>
            <a:off x="3675530" y="6088019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70664B-EE39-4FC9-91D4-DC15F22B3DC9}"/>
              </a:ext>
            </a:extLst>
          </p:cNvPr>
          <p:cNvSpPr/>
          <p:nvPr/>
        </p:nvSpPr>
        <p:spPr>
          <a:xfrm>
            <a:off x="5723963" y="5827059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335C9C-6115-4E52-9351-972228245B4A}"/>
              </a:ext>
            </a:extLst>
          </p:cNvPr>
          <p:cNvSpPr/>
          <p:nvPr/>
        </p:nvSpPr>
        <p:spPr>
          <a:xfrm>
            <a:off x="4177552" y="6261846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31F3DC-B32B-4D54-9FEA-31F760459CCE}"/>
              </a:ext>
            </a:extLst>
          </p:cNvPr>
          <p:cNvSpPr/>
          <p:nvPr/>
        </p:nvSpPr>
        <p:spPr>
          <a:xfrm>
            <a:off x="6544235" y="605862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BF1550-FF2B-456D-B8AE-237F920CD55B}"/>
              </a:ext>
            </a:extLst>
          </p:cNvPr>
          <p:cNvSpPr/>
          <p:nvPr/>
        </p:nvSpPr>
        <p:spPr>
          <a:xfrm>
            <a:off x="6699477" y="6031730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8A441C-5F93-481A-B740-C655E4C134A1}"/>
              </a:ext>
            </a:extLst>
          </p:cNvPr>
          <p:cNvSpPr/>
          <p:nvPr/>
        </p:nvSpPr>
        <p:spPr>
          <a:xfrm>
            <a:off x="5091953" y="5015751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F49816-4182-484E-A2D9-32896052D0FD}"/>
              </a:ext>
            </a:extLst>
          </p:cNvPr>
          <p:cNvSpPr/>
          <p:nvPr/>
        </p:nvSpPr>
        <p:spPr>
          <a:xfrm>
            <a:off x="5894293" y="502919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F7ACD6-75C0-44C8-96F1-8A2825BB9F4F}"/>
              </a:ext>
            </a:extLst>
          </p:cNvPr>
          <p:cNvSpPr/>
          <p:nvPr/>
        </p:nvSpPr>
        <p:spPr>
          <a:xfrm flipH="1" flipV="1">
            <a:off x="2913530" y="4704602"/>
            <a:ext cx="98611" cy="9889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6"/>
    </mc:Choice>
    <mc:Fallback xmlns="">
      <p:transition spd="slow" advTm="31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B1433E7-91B9-416B-96C5-961127FBE214}"/>
              </a:ext>
            </a:extLst>
          </p:cNvPr>
          <p:cNvSpPr/>
          <p:nvPr/>
        </p:nvSpPr>
        <p:spPr>
          <a:xfrm>
            <a:off x="3301253" y="53250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84AF5F-9B3D-49DC-9932-D9902A83312C}"/>
              </a:ext>
            </a:extLst>
          </p:cNvPr>
          <p:cNvSpPr/>
          <p:nvPr/>
        </p:nvSpPr>
        <p:spPr>
          <a:xfrm>
            <a:off x="3453653" y="54774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8E3F65-4ED1-42D4-BDE2-772704FE2994}"/>
              </a:ext>
            </a:extLst>
          </p:cNvPr>
          <p:cNvSpPr/>
          <p:nvPr/>
        </p:nvSpPr>
        <p:spPr>
          <a:xfrm>
            <a:off x="3606053" y="56298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64CBB-C6FC-4DDB-A36F-924188000782}"/>
              </a:ext>
            </a:extLst>
          </p:cNvPr>
          <p:cNvSpPr/>
          <p:nvPr/>
        </p:nvSpPr>
        <p:spPr>
          <a:xfrm>
            <a:off x="3758453" y="57822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5C0C35-7291-4653-A1F7-EF02838A1108}"/>
              </a:ext>
            </a:extLst>
          </p:cNvPr>
          <p:cNvSpPr/>
          <p:nvPr/>
        </p:nvSpPr>
        <p:spPr>
          <a:xfrm>
            <a:off x="3910853" y="59346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4555EA-24DD-48FF-AEA5-47094C881C70}"/>
              </a:ext>
            </a:extLst>
          </p:cNvPr>
          <p:cNvSpPr/>
          <p:nvPr/>
        </p:nvSpPr>
        <p:spPr>
          <a:xfrm>
            <a:off x="4009464" y="5486399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91624B-14F8-4F12-9779-00F78AE5216E}"/>
              </a:ext>
            </a:extLst>
          </p:cNvPr>
          <p:cNvSpPr/>
          <p:nvPr/>
        </p:nvSpPr>
        <p:spPr>
          <a:xfrm>
            <a:off x="3812241" y="5208493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7D9507-5F6E-489F-B5FF-F882D9B9AC41}"/>
              </a:ext>
            </a:extLst>
          </p:cNvPr>
          <p:cNvSpPr/>
          <p:nvPr/>
        </p:nvSpPr>
        <p:spPr>
          <a:xfrm>
            <a:off x="3552264" y="5013511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4F5BFB-FF4A-4BE7-B0B6-FD81B1C33618}"/>
              </a:ext>
            </a:extLst>
          </p:cNvPr>
          <p:cNvSpPr/>
          <p:nvPr/>
        </p:nvSpPr>
        <p:spPr>
          <a:xfrm>
            <a:off x="4063253" y="60870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3C3D42-76F9-42AE-BC20-51E8173FD168}"/>
              </a:ext>
            </a:extLst>
          </p:cNvPr>
          <p:cNvSpPr/>
          <p:nvPr/>
        </p:nvSpPr>
        <p:spPr>
          <a:xfrm>
            <a:off x="4397186" y="5809127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A517FC-5211-478F-B915-5F9A8854B679}"/>
              </a:ext>
            </a:extLst>
          </p:cNvPr>
          <p:cNvSpPr/>
          <p:nvPr/>
        </p:nvSpPr>
        <p:spPr>
          <a:xfrm>
            <a:off x="4206687" y="5593973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159562-8FCE-4481-A951-F95956C1D8D4}"/>
              </a:ext>
            </a:extLst>
          </p:cNvPr>
          <p:cNvSpPr/>
          <p:nvPr/>
        </p:nvSpPr>
        <p:spPr>
          <a:xfrm>
            <a:off x="3749487" y="4843181"/>
            <a:ext cx="188257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629418-C8B6-422F-B530-88FDB9E4E34E}"/>
              </a:ext>
            </a:extLst>
          </p:cNvPr>
          <p:cNvSpPr/>
          <p:nvPr/>
        </p:nvSpPr>
        <p:spPr>
          <a:xfrm>
            <a:off x="4215653" y="6239434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7B82D9-C82A-4A1B-BAC8-A35C63978CAB}"/>
              </a:ext>
            </a:extLst>
          </p:cNvPr>
          <p:cNvSpPr/>
          <p:nvPr/>
        </p:nvSpPr>
        <p:spPr>
          <a:xfrm>
            <a:off x="4049802" y="5074022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EE07C2-121F-44B2-8706-04C391B10E2A}"/>
              </a:ext>
            </a:extLst>
          </p:cNvPr>
          <p:cNvSpPr/>
          <p:nvPr/>
        </p:nvSpPr>
        <p:spPr>
          <a:xfrm>
            <a:off x="4368052" y="5466228"/>
            <a:ext cx="197223" cy="134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B87AE4-A0C0-4D7B-B50C-2DCF2BB62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6765" r="8962" b="18891"/>
          <a:stretch/>
        </p:blipFill>
        <p:spPr>
          <a:xfrm>
            <a:off x="4294089" y="3633067"/>
            <a:ext cx="941295" cy="16948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5EF5BE-3395-4647-A97E-9D8AB25AB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49" y="3137086"/>
            <a:ext cx="3550023" cy="3681132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7F79E-62E3-41E2-A6F7-9AEB24761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6221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6"/>
    </mc:Choice>
    <mc:Fallback xmlns="">
      <p:transition spd="slow" advTm="31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02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21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4EFC85-D43C-44B4-A14D-7A4BA5017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03738"/>
            <a:ext cx="3629706" cy="6254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AC2D61-A0E5-40CD-A408-710F74FA9B60}"/>
              </a:ext>
            </a:extLst>
          </p:cNvPr>
          <p:cNvSpPr/>
          <p:nvPr/>
        </p:nvSpPr>
        <p:spPr>
          <a:xfrm>
            <a:off x="6999470" y="2326184"/>
            <a:ext cx="4553044" cy="3665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8C4EF9-D661-410B-A8A2-4C2ECEEC2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70" y="3257434"/>
            <a:ext cx="3638384" cy="208469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B7860A-75F1-48C1-AF67-BAA40DEF2176}"/>
              </a:ext>
            </a:extLst>
          </p:cNvPr>
          <p:cNvSpPr txBox="1"/>
          <p:nvPr/>
        </p:nvSpPr>
        <p:spPr>
          <a:xfrm>
            <a:off x="8024883" y="2934269"/>
            <a:ext cx="322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  نام کتاب قصه های </a:t>
            </a:r>
            <a:r>
              <a:rPr lang="fa-IR" dirty="0" err="1"/>
              <a:t>کوتاهه</a:t>
            </a:r>
            <a:r>
              <a:rPr lang="fa-IR" dirty="0"/>
              <a:t> </a:t>
            </a:r>
            <a:r>
              <a:rPr lang="fa-IR" dirty="0" err="1"/>
              <a:t>پاورپوینت</a:t>
            </a:r>
            <a:endParaRPr lang="en-US" dirty="0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150A0C-1D17-4878-839A-5938C72E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892" y="6113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"/>
    </mc:Choice>
    <mc:Fallback xmlns="">
      <p:transition spd="slow" advTm="34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</Words>
  <Application>Microsoft Office PowerPoint</Application>
  <PresentationFormat>Widescreen</PresentationFormat>
  <Paragraphs>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0 Badr Bold</vt:lpstr>
      <vt:lpstr>0 Bardiya</vt:lpstr>
      <vt:lpstr>Arial</vt:lpstr>
      <vt:lpstr>Calibri</vt:lpstr>
      <vt:lpstr>Calibri Light</vt:lpstr>
      <vt:lpstr>Office Theme</vt:lpstr>
      <vt:lpstr>به   نام خدا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p110</cp:lastModifiedBy>
  <cp:revision>7</cp:revision>
  <dcterms:created xsi:type="dcterms:W3CDTF">2022-05-14T15:20:51Z</dcterms:created>
  <dcterms:modified xsi:type="dcterms:W3CDTF">2022-05-21T12:54:41Z</dcterms:modified>
</cp:coreProperties>
</file>