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865206-5A05-42F5-8146-7C108C652478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5B5F635-784E-4DC8-AA45-067CD988E97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پونی کوچولو داشت از کتابخانه برمیگشت که دید گربه</a:t>
            </a:r>
            <a:r>
              <a:rPr lang="fa-IR" baseline="0" dirty="0" smtClean="0"/>
              <a:t> ای </a:t>
            </a:r>
          </a:p>
          <a:p>
            <a:r>
              <a:rPr lang="fa-IR" baseline="0" dirty="0" smtClean="0"/>
              <a:t>بالای درخت شکوفه صورتی گیر کرده </a:t>
            </a:r>
          </a:p>
          <a:p>
            <a:r>
              <a:rPr lang="fa-IR" baseline="0" dirty="0" smtClean="0"/>
              <a:t>پونی کوچولو گربه را نجات داد و باهم به خانه رفتند</a:t>
            </a:r>
          </a:p>
          <a:p>
            <a:r>
              <a:rPr lang="fa-IR" baseline="0" smtClean="0"/>
              <a:t>پایان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5F635-784E-4DC8-AA45-067CD988E979}" type="slidenum">
              <a:rPr lang="fa-IR" smtClean="0"/>
              <a:t>2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FE64-B38B-4E4B-864C-5F33B7057E0E}" type="datetimeFigureOut">
              <a:rPr lang="fa-IR" smtClean="0"/>
              <a:t>10/20/1443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7910B-8292-4FB7-AF66-E8AEA20CB9CD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1.wav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00B0F0"/>
                </a:solidFill>
                <a:cs typeface="B Elham" pitchFamily="2" charset="-78"/>
              </a:rPr>
              <a:t>به نام خدا </a:t>
            </a:r>
            <a:endParaRPr lang="fa-IR" dirty="0">
              <a:solidFill>
                <a:srgbClr val="00B0F0"/>
              </a:solidFill>
              <a:cs typeface="B Elham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cs typeface="B Elham" pitchFamily="2" charset="-78"/>
              </a:rPr>
              <a:t>فیلم ساز : مریم سروش</a:t>
            </a:r>
          </a:p>
          <a:p>
            <a:r>
              <a:rPr lang="fa-IR" dirty="0" smtClean="0">
                <a:solidFill>
                  <a:srgbClr val="92D050"/>
                </a:solidFill>
                <a:cs typeface="B Elham" pitchFamily="2" charset="-78"/>
              </a:rPr>
              <a:t>نام انیمیشن : پونی کوچولو قسمت 2 </a:t>
            </a:r>
          </a:p>
          <a:p>
            <a:endParaRPr lang="fa-IR" dirty="0" smtClean="0">
              <a:solidFill>
                <a:srgbClr val="92D050"/>
              </a:solidFill>
              <a:cs typeface="B Elham" pitchFamily="2" charset="-78"/>
            </a:endParaRPr>
          </a:p>
        </p:txBody>
      </p:sp>
      <p:pic>
        <p:nvPicPr>
          <p:cNvPr id="4" name="Picture 3" descr="a4b4e0fc2545ebb453108e068b8b37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493" y="3286124"/>
            <a:ext cx="1895995" cy="22860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mmer-Landscape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a4b4e0fc2545ebb453108e068b8b379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72264" y="5643578"/>
            <a:ext cx="2143139" cy="10000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</p:pic>
      <p:pic>
        <p:nvPicPr>
          <p:cNvPr id="4" name="Picture 3" descr="96c7df991eb1cb24445294e3c9be4853b68c5385_163388925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71604" y="1357298"/>
            <a:ext cx="785818" cy="1000132"/>
          </a:xfrm>
          <a:prstGeom prst="rect">
            <a:avLst/>
          </a:prstGeom>
        </p:spPr>
      </p:pic>
      <p:pic>
        <p:nvPicPr>
          <p:cNvPr id="5" name="Picture 4" descr="images (18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71934" y="4000504"/>
            <a:ext cx="1357322" cy="1057275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059 0.63206 C 0.51475 0.61633 0.50868 0.63576 0.51666 0.62211 C 0.51892 0.61841 0.51875 0.61286 0.51962 0.60824 C 0.51909 0.60222 0.51927 0.59621 0.51805 0.59043 C 0.51649 0.58303 0.50468 0.5784 0.50017 0.57632 C 0.49323 0.5673 0.48402 0.56638 0.47621 0.55851 C 0.46406 0.54626 0.45173 0.53423 0.44045 0.52082 C 0.41909 0.49538 0.40295 0.46531 0.38368 0.43733 C 0.37569 0.42577 0.36684 0.41767 0.35538 0.41328 C 0.35208 0.41212 0.34809 0.41143 0.34496 0.40935 C 0.33003 0.3994 0.35243 0.41189 0.33455 0.40148 C 0.33159 0.39986 0.32552 0.39755 0.32552 0.39755 " pathEditMode="relative" ptsTypes="fffffffffffA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5.2914E-6 C -0.00139 -0.01086 -0.00087 -0.01664 -0.00903 -0.01988 C -0.01597 -0.02659 -0.02309 -0.02821 -0.03142 -0.02982 C -0.04531 -0.04324 -0.06562 -0.03815 -0.08212 -0.04393 C -0.10885 -0.05341 -0.13246 -0.06636 -0.15677 -0.08371 C -0.16458 -0.08926 -0.17222 -0.09319 -0.18055 -0.09759 C -0.18385 -0.09944 -0.18611 -0.10406 -0.18958 -0.10545 C -0.19878 -0.10892 -0.21788 -0.11146 -0.21788 -0.11146 C -0.23298 -0.11794 -0.25868 -0.12488 -0.27465 -0.12742 C -0.28403 -0.13158 -0.29427 -0.12996 -0.30295 -0.13528 C -0.34948 -0.16396 -0.39514 -0.19379 -0.44323 -0.21692 C -0.4592 -0.21623 -0.47517 -0.21646 -0.49114 -0.21484 C -0.49271 -0.21461 -0.48819 -0.21322 -0.48663 -0.21276 C -0.48455 -0.21206 -0.48264 -0.21137 -0.48055 -0.21091 C -0.4717 -0.20859 -0.46597 -0.20697 -0.45677 -0.20697 " pathEditMode="relative" ptsTypes="ffffffffffffffA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44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به نام خدا </vt:lpstr>
      <vt:lpstr>Slide 2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</dc:title>
  <dc:creator>MRT</dc:creator>
  <cp:lastModifiedBy>MRT</cp:lastModifiedBy>
  <cp:revision>1</cp:revision>
  <dcterms:created xsi:type="dcterms:W3CDTF">2022-05-21T14:22:22Z</dcterms:created>
  <dcterms:modified xsi:type="dcterms:W3CDTF">2022-05-21T15:35:03Z</dcterms:modified>
</cp:coreProperties>
</file>